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Lst>
  <p:notesMasterIdLst>
    <p:notesMasterId r:id="rId38"/>
  </p:notesMasterIdLst>
  <p:sldIdLst>
    <p:sldId id="256" r:id="rId2"/>
    <p:sldId id="257" r:id="rId3"/>
    <p:sldId id="258" r:id="rId4"/>
    <p:sldId id="259" r:id="rId5"/>
    <p:sldId id="261" r:id="rId6"/>
    <p:sldId id="260"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F69B"/>
    <a:srgbClr val="8F614F"/>
    <a:srgbClr val="B1897B"/>
    <a:srgbClr val="CDB4AB"/>
    <a:srgbClr val="55361F"/>
    <a:srgbClr val="418BCF"/>
    <a:srgbClr val="6CA6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94660"/>
  </p:normalViewPr>
  <p:slideViewPr>
    <p:cSldViewPr snapToGrid="0">
      <p:cViewPr varScale="1">
        <p:scale>
          <a:sx n="75" d="100"/>
          <a:sy n="75" d="100"/>
        </p:scale>
        <p:origin x="54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57E01-2BDD-42AF-AB77-DFA381E906AC}" type="datetimeFigureOut">
              <a:rPr kumimoji="1" lang="ja-JP" altLang="en-US" smtClean="0"/>
              <a:t>2025/5/28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F8AFB-AB71-4178-AA63-0AB8717D478D}" type="slidenum">
              <a:rPr kumimoji="1" lang="ja-JP" altLang="en-US" smtClean="0"/>
              <a:t>‹#›</a:t>
            </a:fld>
            <a:endParaRPr kumimoji="1" lang="ja-JP" altLang="en-US"/>
          </a:p>
        </p:txBody>
      </p:sp>
    </p:spTree>
    <p:extLst>
      <p:ext uri="{BB962C8B-B14F-4D97-AF65-F5344CB8AC3E}">
        <p14:creationId xmlns:p14="http://schemas.microsoft.com/office/powerpoint/2010/main" val="8228887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E7F8AFB-AB71-4178-AA63-0AB8717D478D}" type="slidenum">
              <a:rPr kumimoji="1" lang="ja-JP" altLang="en-US" smtClean="0"/>
              <a:t>28</a:t>
            </a:fld>
            <a:endParaRPr kumimoji="1" lang="ja-JP" altLang="en-US"/>
          </a:p>
        </p:txBody>
      </p:sp>
    </p:spTree>
    <p:extLst>
      <p:ext uri="{BB962C8B-B14F-4D97-AF65-F5344CB8AC3E}">
        <p14:creationId xmlns:p14="http://schemas.microsoft.com/office/powerpoint/2010/main" val="244656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E7F8AFB-AB71-4178-AA63-0AB8717D478D}" type="slidenum">
              <a:rPr kumimoji="1" lang="ja-JP" altLang="en-US" smtClean="0"/>
              <a:t>29</a:t>
            </a:fld>
            <a:endParaRPr kumimoji="1" lang="ja-JP" altLang="en-US"/>
          </a:p>
        </p:txBody>
      </p:sp>
    </p:spTree>
    <p:extLst>
      <p:ext uri="{BB962C8B-B14F-4D97-AF65-F5344CB8AC3E}">
        <p14:creationId xmlns:p14="http://schemas.microsoft.com/office/powerpoint/2010/main" val="4278181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185272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1063060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2927485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297905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373866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3780193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2516835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1189887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1577162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122385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F96847F-BE08-4B86-A77B-079B16855B1B}" type="datetimeFigureOut">
              <a:rPr kumimoji="1" lang="ja-JP" altLang="en-US" smtClean="0"/>
              <a:t>2025/5/28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3246951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6847F-BE08-4B86-A77B-079B16855B1B}" type="datetimeFigureOut">
              <a:rPr kumimoji="1" lang="ja-JP" altLang="en-US" smtClean="0"/>
              <a:t>2025/5/28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9B4A1-69DC-467A-813F-3573B2484F14}" type="slidenum">
              <a:rPr kumimoji="1" lang="ja-JP" altLang="en-US" smtClean="0"/>
              <a:t>‹#›</a:t>
            </a:fld>
            <a:endParaRPr kumimoji="1" lang="ja-JP" altLang="en-US"/>
          </a:p>
        </p:txBody>
      </p:sp>
    </p:spTree>
    <p:extLst>
      <p:ext uri="{BB962C8B-B14F-4D97-AF65-F5344CB8AC3E}">
        <p14:creationId xmlns:p14="http://schemas.microsoft.com/office/powerpoint/2010/main" val="11671413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jp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jpg"/><Relationship Id="rId5" Type="http://schemas.openxmlformats.org/officeDocument/2006/relationships/image" Target="../media/image12.jpe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1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eg"/><Relationship Id="rId7" Type="http://schemas.openxmlformats.org/officeDocument/2006/relationships/image" Target="../media/image16.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eg"/><Relationship Id="rId9" Type="http://schemas.openxmlformats.org/officeDocument/2006/relationships/image" Target="../media/image18.jpg"/></Relationships>
</file>

<file path=ppt/slides/_rels/slide1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21.jpeg"/><Relationship Id="rId7" Type="http://schemas.openxmlformats.org/officeDocument/2006/relationships/image" Target="../media/image17.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1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9.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5.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8.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8.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8.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3.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5.jp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jpeg"/><Relationship Id="rId7" Type="http://schemas.openxmlformats.org/officeDocument/2006/relationships/image" Target="../media/image19.jp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5.jp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7FA0663-31BF-6FDE-7E60-6FB4879AF0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94470" y="699826"/>
            <a:ext cx="2838450" cy="5623560"/>
          </a:xfrm>
          <a:prstGeom prst="rect">
            <a:avLst/>
          </a:prstGeom>
        </p:spPr>
      </p:pic>
      <p:pic>
        <p:nvPicPr>
          <p:cNvPr id="9" name="図 8">
            <a:extLst>
              <a:ext uri="{FF2B5EF4-FFF2-40B4-BE49-F238E27FC236}">
                <a16:creationId xmlns:a16="http://schemas.microsoft.com/office/drawing/2014/main" id="{99585BC8-BF77-E034-F0BE-F14466949C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7830" y="708429"/>
            <a:ext cx="2853690" cy="5606354"/>
          </a:xfrm>
          <a:prstGeom prst="rect">
            <a:avLst/>
          </a:prstGeom>
        </p:spPr>
      </p:pic>
      <p:pic>
        <p:nvPicPr>
          <p:cNvPr id="11" name="図 10">
            <a:extLst>
              <a:ext uri="{FF2B5EF4-FFF2-40B4-BE49-F238E27FC236}">
                <a16:creationId xmlns:a16="http://schemas.microsoft.com/office/drawing/2014/main" id="{D8691E98-0C5A-0829-8DFE-A373174AE5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61191" y="699826"/>
            <a:ext cx="2853690" cy="5623560"/>
          </a:xfrm>
          <a:prstGeom prst="rect">
            <a:avLst/>
          </a:prstGeom>
        </p:spPr>
      </p:pic>
      <p:pic>
        <p:nvPicPr>
          <p:cNvPr id="5" name="図 4">
            <a:extLst>
              <a:ext uri="{FF2B5EF4-FFF2-40B4-BE49-F238E27FC236}">
                <a16:creationId xmlns:a16="http://schemas.microsoft.com/office/drawing/2014/main" id="{AA0BB14A-5C56-4FC6-31B7-EFD060EEEB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552" y="695526"/>
            <a:ext cx="2853690" cy="5619258"/>
          </a:xfrm>
          <a:prstGeom prst="rect">
            <a:avLst/>
          </a:prstGeom>
        </p:spPr>
      </p:pic>
      <p:grpSp>
        <p:nvGrpSpPr>
          <p:cNvPr id="21" name="グループ化 20">
            <a:extLst>
              <a:ext uri="{FF2B5EF4-FFF2-40B4-BE49-F238E27FC236}">
                <a16:creationId xmlns:a16="http://schemas.microsoft.com/office/drawing/2014/main" id="{BFC205A2-E63D-AC4F-65BE-D8E1A9961D42}"/>
              </a:ext>
            </a:extLst>
          </p:cNvPr>
          <p:cNvGrpSpPr/>
          <p:nvPr/>
        </p:nvGrpSpPr>
        <p:grpSpPr>
          <a:xfrm>
            <a:off x="143842" y="698497"/>
            <a:ext cx="2853689" cy="5627861"/>
            <a:chOff x="143842" y="698497"/>
            <a:chExt cx="2853689" cy="5627861"/>
          </a:xfrm>
        </p:grpSpPr>
        <p:sp>
          <p:nvSpPr>
            <p:cNvPr id="12" name="正方形/長方形 11">
              <a:extLst>
                <a:ext uri="{FF2B5EF4-FFF2-40B4-BE49-F238E27FC236}">
                  <a16:creationId xmlns:a16="http://schemas.microsoft.com/office/drawing/2014/main" id="{AC6C6FBD-5AE6-AB7A-4842-1B7D9AEE3811}"/>
                </a:ext>
              </a:extLst>
            </p:cNvPr>
            <p:cNvSpPr/>
            <p:nvPr/>
          </p:nvSpPr>
          <p:spPr>
            <a:xfrm>
              <a:off x="1438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13C5225F-D170-9B99-8071-20EFCD5660E5}"/>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C52FE612-EFBE-989A-7E0F-E5C70C0452F2}"/>
              </a:ext>
            </a:extLst>
          </p:cNvPr>
          <p:cNvGrpSpPr/>
          <p:nvPr/>
        </p:nvGrpSpPr>
        <p:grpSpPr>
          <a:xfrm>
            <a:off x="3161191" y="696854"/>
            <a:ext cx="2853689" cy="5627861"/>
            <a:chOff x="3161191" y="696854"/>
            <a:chExt cx="2853689" cy="5627861"/>
          </a:xfrm>
        </p:grpSpPr>
        <p:sp>
          <p:nvSpPr>
            <p:cNvPr id="13" name="正方形/長方形 12">
              <a:extLst>
                <a:ext uri="{FF2B5EF4-FFF2-40B4-BE49-F238E27FC236}">
                  <a16:creationId xmlns:a16="http://schemas.microsoft.com/office/drawing/2014/main" id="{E7151F6F-E7C9-CB98-5024-263A3D29AFB3}"/>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08065301-5CEF-02F8-BB56-A9112AF16153}"/>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A4243C6D-8029-8DFA-62AC-71300525B7A0}"/>
              </a:ext>
            </a:extLst>
          </p:cNvPr>
          <p:cNvGrpSpPr/>
          <p:nvPr/>
        </p:nvGrpSpPr>
        <p:grpSpPr>
          <a:xfrm>
            <a:off x="6177121" y="708429"/>
            <a:ext cx="2853689" cy="5627861"/>
            <a:chOff x="6177121" y="708429"/>
            <a:chExt cx="2853689" cy="5627861"/>
          </a:xfrm>
        </p:grpSpPr>
        <p:sp>
          <p:nvSpPr>
            <p:cNvPr id="14" name="正方形/長方形 13">
              <a:extLst>
                <a:ext uri="{FF2B5EF4-FFF2-40B4-BE49-F238E27FC236}">
                  <a16:creationId xmlns:a16="http://schemas.microsoft.com/office/drawing/2014/main" id="{1B97FAFF-1C94-4CF5-B8DC-BEF78752EB5A}"/>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71D24FEF-9E98-D4B2-A9FF-93E86CCBB32B}"/>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6DEF140A-051B-6A5E-BE16-5C9702994D54}"/>
              </a:ext>
            </a:extLst>
          </p:cNvPr>
          <p:cNvGrpSpPr/>
          <p:nvPr/>
        </p:nvGrpSpPr>
        <p:grpSpPr>
          <a:xfrm>
            <a:off x="9179231" y="708429"/>
            <a:ext cx="2853689" cy="5627861"/>
            <a:chOff x="9179231" y="708429"/>
            <a:chExt cx="2853689" cy="5627861"/>
          </a:xfrm>
        </p:grpSpPr>
        <p:sp>
          <p:nvSpPr>
            <p:cNvPr id="15" name="正方形/長方形 14">
              <a:extLst>
                <a:ext uri="{FF2B5EF4-FFF2-40B4-BE49-F238E27FC236}">
                  <a16:creationId xmlns:a16="http://schemas.microsoft.com/office/drawing/2014/main" id="{BC83B4FA-BF2B-3164-F502-4A5BACFEE7C0}"/>
                </a:ext>
              </a:extLst>
            </p:cNvPr>
            <p:cNvSpPr/>
            <p:nvPr/>
          </p:nvSpPr>
          <p:spPr>
            <a:xfrm>
              <a:off x="917923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05DEAE5B-B92E-3ECF-676F-6B2195F47CEA}"/>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3644372106"/>
      </p:ext>
    </p:extLst>
  </p:cSld>
  <p:clrMapOvr>
    <a:masterClrMapping/>
  </p:clrMapOvr>
  <p:transition spd="med" advTm="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7DBAD-EB7E-157D-4867-1468B38440D4}"/>
            </a:ext>
          </a:extLst>
        </p:cNvPr>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C5FF067F-798B-4BB9-CF2B-5A7CBCD3079A}"/>
              </a:ext>
            </a:extLst>
          </p:cNvPr>
          <p:cNvGrpSpPr/>
          <p:nvPr/>
        </p:nvGrpSpPr>
        <p:grpSpPr>
          <a:xfrm>
            <a:off x="143842" y="695526"/>
            <a:ext cx="11889078" cy="5640764"/>
            <a:chOff x="143842" y="695526"/>
            <a:chExt cx="11889078" cy="5640764"/>
          </a:xfrm>
        </p:grpSpPr>
        <p:pic>
          <p:nvPicPr>
            <p:cNvPr id="7" name="図 6">
              <a:extLst>
                <a:ext uri="{FF2B5EF4-FFF2-40B4-BE49-F238E27FC236}">
                  <a16:creationId xmlns:a16="http://schemas.microsoft.com/office/drawing/2014/main" id="{F61DD565-DAC5-BD50-E6DC-D38D456374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94470" y="699826"/>
              <a:ext cx="2838450" cy="5623560"/>
            </a:xfrm>
            <a:prstGeom prst="rect">
              <a:avLst/>
            </a:prstGeom>
          </p:spPr>
        </p:pic>
        <p:pic>
          <p:nvPicPr>
            <p:cNvPr id="9" name="図 8">
              <a:extLst>
                <a:ext uri="{FF2B5EF4-FFF2-40B4-BE49-F238E27FC236}">
                  <a16:creationId xmlns:a16="http://schemas.microsoft.com/office/drawing/2014/main" id="{412B0027-A903-6ABF-05CE-A7B4CA93F8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7830" y="708429"/>
              <a:ext cx="2853690" cy="5606354"/>
            </a:xfrm>
            <a:prstGeom prst="rect">
              <a:avLst/>
            </a:prstGeom>
          </p:spPr>
        </p:pic>
        <p:pic>
          <p:nvPicPr>
            <p:cNvPr id="11" name="図 10">
              <a:extLst>
                <a:ext uri="{FF2B5EF4-FFF2-40B4-BE49-F238E27FC236}">
                  <a16:creationId xmlns:a16="http://schemas.microsoft.com/office/drawing/2014/main" id="{27D5BCCD-547F-3A4F-F6DC-14F22A9CDA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61191" y="699826"/>
              <a:ext cx="2853690" cy="5623560"/>
            </a:xfrm>
            <a:prstGeom prst="rect">
              <a:avLst/>
            </a:prstGeom>
          </p:spPr>
        </p:pic>
        <p:pic>
          <p:nvPicPr>
            <p:cNvPr id="5" name="図 4">
              <a:extLst>
                <a:ext uri="{FF2B5EF4-FFF2-40B4-BE49-F238E27FC236}">
                  <a16:creationId xmlns:a16="http://schemas.microsoft.com/office/drawing/2014/main" id="{9E987412-496D-2A55-F1A0-F0EFE72434D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552" y="695526"/>
              <a:ext cx="2853690" cy="5619258"/>
            </a:xfrm>
            <a:prstGeom prst="rect">
              <a:avLst/>
            </a:prstGeom>
          </p:spPr>
        </p:pic>
        <p:grpSp>
          <p:nvGrpSpPr>
            <p:cNvPr id="21" name="グループ化 20">
              <a:extLst>
                <a:ext uri="{FF2B5EF4-FFF2-40B4-BE49-F238E27FC236}">
                  <a16:creationId xmlns:a16="http://schemas.microsoft.com/office/drawing/2014/main" id="{05D93901-E8C1-EACC-89D4-4AF6B767D2D8}"/>
                </a:ext>
              </a:extLst>
            </p:cNvPr>
            <p:cNvGrpSpPr/>
            <p:nvPr/>
          </p:nvGrpSpPr>
          <p:grpSpPr>
            <a:xfrm>
              <a:off x="143842" y="698497"/>
              <a:ext cx="2853689" cy="5627861"/>
              <a:chOff x="143842" y="698497"/>
              <a:chExt cx="2853689" cy="5627861"/>
            </a:xfrm>
          </p:grpSpPr>
          <p:sp>
            <p:nvSpPr>
              <p:cNvPr id="12" name="正方形/長方形 11">
                <a:extLst>
                  <a:ext uri="{FF2B5EF4-FFF2-40B4-BE49-F238E27FC236}">
                    <a16:creationId xmlns:a16="http://schemas.microsoft.com/office/drawing/2014/main" id="{D8362578-5398-37C7-629B-EEC73F6006EC}"/>
                  </a:ext>
                </a:extLst>
              </p:cNvPr>
              <p:cNvSpPr/>
              <p:nvPr/>
            </p:nvSpPr>
            <p:spPr>
              <a:xfrm>
                <a:off x="1438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3D1D9EB9-741F-219B-96DE-812740FDAE5E}"/>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929AF2D7-C1D1-19C5-8B95-52B528E8031C}"/>
                </a:ext>
              </a:extLst>
            </p:cNvPr>
            <p:cNvGrpSpPr/>
            <p:nvPr/>
          </p:nvGrpSpPr>
          <p:grpSpPr>
            <a:xfrm>
              <a:off x="3161191" y="696854"/>
              <a:ext cx="2853689" cy="5627861"/>
              <a:chOff x="3161191" y="696854"/>
              <a:chExt cx="2853689" cy="5627861"/>
            </a:xfrm>
          </p:grpSpPr>
          <p:sp>
            <p:nvSpPr>
              <p:cNvPr id="13" name="正方形/長方形 12">
                <a:extLst>
                  <a:ext uri="{FF2B5EF4-FFF2-40B4-BE49-F238E27FC236}">
                    <a16:creationId xmlns:a16="http://schemas.microsoft.com/office/drawing/2014/main" id="{E30D0007-3C14-6DDD-49BA-A5660020DB6F}"/>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55E5B169-39FC-5282-FD8C-25A73E260946}"/>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5CFC7870-43E0-AF76-EA7D-B1388CF25D2E}"/>
                </a:ext>
              </a:extLst>
            </p:cNvPr>
            <p:cNvGrpSpPr/>
            <p:nvPr/>
          </p:nvGrpSpPr>
          <p:grpSpPr>
            <a:xfrm>
              <a:off x="6177121" y="708429"/>
              <a:ext cx="2853689" cy="5627861"/>
              <a:chOff x="6177121" y="708429"/>
              <a:chExt cx="2853689" cy="5627861"/>
            </a:xfrm>
          </p:grpSpPr>
          <p:sp>
            <p:nvSpPr>
              <p:cNvPr id="14" name="正方形/長方形 13">
                <a:extLst>
                  <a:ext uri="{FF2B5EF4-FFF2-40B4-BE49-F238E27FC236}">
                    <a16:creationId xmlns:a16="http://schemas.microsoft.com/office/drawing/2014/main" id="{E5F6D948-8EB4-887A-2C3C-8C38BD7A13B6}"/>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62AC1000-306D-3A1F-98EB-F97BC327D6CC}"/>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31039C42-14CF-1361-0E6C-8F7D97C6E40D}"/>
                </a:ext>
              </a:extLst>
            </p:cNvPr>
            <p:cNvGrpSpPr/>
            <p:nvPr/>
          </p:nvGrpSpPr>
          <p:grpSpPr>
            <a:xfrm>
              <a:off x="9179231" y="708429"/>
              <a:ext cx="2853689" cy="5627861"/>
              <a:chOff x="9179231" y="708429"/>
              <a:chExt cx="2853689" cy="5627861"/>
            </a:xfrm>
          </p:grpSpPr>
          <p:sp>
            <p:nvSpPr>
              <p:cNvPr id="15" name="正方形/長方形 14">
                <a:extLst>
                  <a:ext uri="{FF2B5EF4-FFF2-40B4-BE49-F238E27FC236}">
                    <a16:creationId xmlns:a16="http://schemas.microsoft.com/office/drawing/2014/main" id="{E51DDDA3-F656-80CC-3349-9CE7F5F9E060}"/>
                  </a:ext>
                </a:extLst>
              </p:cNvPr>
              <p:cNvSpPr/>
              <p:nvPr/>
            </p:nvSpPr>
            <p:spPr>
              <a:xfrm>
                <a:off x="917923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E1555553-D664-1060-C3AE-4B80F5C8AAC5}"/>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grpSp>
    </p:spTree>
    <p:extLst>
      <p:ext uri="{BB962C8B-B14F-4D97-AF65-F5344CB8AC3E}">
        <p14:creationId xmlns:p14="http://schemas.microsoft.com/office/powerpoint/2010/main" val="257819073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afterEffect">
                                  <p:stCondLst>
                                    <p:cond delay="0"/>
                                  </p:stCondLst>
                                  <p:childTnLst>
                                    <p:animEffect transition="out" filter="randombar(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75EE3D40-7074-3F05-F63E-20A99A1C0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3960" y="374694"/>
            <a:ext cx="9123398" cy="6108612"/>
          </a:xfrm>
          <a:prstGeom prst="rect">
            <a:avLst/>
          </a:prstGeom>
        </p:spPr>
      </p:pic>
      <p:pic>
        <p:nvPicPr>
          <p:cNvPr id="9" name="図 8">
            <a:extLst>
              <a:ext uri="{FF2B5EF4-FFF2-40B4-BE49-F238E27FC236}">
                <a16:creationId xmlns:a16="http://schemas.microsoft.com/office/drawing/2014/main" id="{F4AB444A-7C0D-363A-EF48-63D3B1C25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520" y="594875"/>
            <a:ext cx="9123398" cy="5668250"/>
          </a:xfrm>
          <a:prstGeom prst="rect">
            <a:avLst/>
          </a:prstGeom>
        </p:spPr>
      </p:pic>
      <p:pic>
        <p:nvPicPr>
          <p:cNvPr id="5" name="図 4">
            <a:extLst>
              <a:ext uri="{FF2B5EF4-FFF2-40B4-BE49-F238E27FC236}">
                <a16:creationId xmlns:a16="http://schemas.microsoft.com/office/drawing/2014/main" id="{FC5A286E-7CD7-2CDC-BE6D-5B042BF08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718" y="7117080"/>
            <a:ext cx="9168564" cy="6515100"/>
          </a:xfrm>
          <a:prstGeom prst="rect">
            <a:avLst/>
          </a:prstGeom>
        </p:spPr>
      </p:pic>
      <p:sp>
        <p:nvSpPr>
          <p:cNvPr id="10" name="テキスト ボックス 9">
            <a:extLst>
              <a:ext uri="{FF2B5EF4-FFF2-40B4-BE49-F238E27FC236}">
                <a16:creationId xmlns:a16="http://schemas.microsoft.com/office/drawing/2014/main" id="{99A66612-AD22-7690-2C33-19F79947D354}"/>
              </a:ext>
            </a:extLst>
          </p:cNvPr>
          <p:cNvSpPr txBox="1"/>
          <p:nvPr/>
        </p:nvSpPr>
        <p:spPr>
          <a:xfrm>
            <a:off x="3348990" y="-2795405"/>
            <a:ext cx="5494020" cy="3170099"/>
          </a:xfrm>
          <a:prstGeom prst="rect">
            <a:avLst/>
          </a:prstGeom>
          <a:noFill/>
        </p:spPr>
        <p:txBody>
          <a:bodyPr wrap="square" rtlCol="0">
            <a:spAutoFit/>
          </a:bodyPr>
          <a:lstStyle/>
          <a:p>
            <a:r>
              <a:rPr kumimoji="1" lang="en-US" altLang="ja-JP" sz="20000" dirty="0">
                <a:solidFill>
                  <a:schemeClr val="accent1">
                    <a:lumMod val="20000"/>
                    <a:lumOff val="80000"/>
                  </a:schemeClr>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20000" dirty="0">
              <a:solidFill>
                <a:schemeClr val="accent1">
                  <a:lumMod val="20000"/>
                  <a:lumOff val="80000"/>
                </a:schemeClr>
              </a:solidFill>
              <a:effectLst>
                <a:outerShdw blurRad="50800" dist="38100" dir="2700000" algn="tl" rotWithShape="0">
                  <a:prstClr val="black">
                    <a:alpha val="40000"/>
                  </a:prstClr>
                </a:outerShdw>
              </a:effectLst>
              <a:latin typeface="Impact" panose="020B0806030902050204" pitchFamily="34" charset="0"/>
            </a:endParaRPr>
          </a:p>
        </p:txBody>
      </p:sp>
      <p:sp>
        <p:nvSpPr>
          <p:cNvPr id="11" name="テキスト ボックス 10">
            <a:extLst>
              <a:ext uri="{FF2B5EF4-FFF2-40B4-BE49-F238E27FC236}">
                <a16:creationId xmlns:a16="http://schemas.microsoft.com/office/drawing/2014/main" id="{D57E2A52-05F2-431D-4819-6ED0F07FA8CB}"/>
              </a:ext>
            </a:extLst>
          </p:cNvPr>
          <p:cNvSpPr txBox="1"/>
          <p:nvPr/>
        </p:nvSpPr>
        <p:spPr>
          <a:xfrm>
            <a:off x="12787488" y="2228669"/>
            <a:ext cx="10316352" cy="2400657"/>
          </a:xfrm>
          <a:prstGeom prst="rect">
            <a:avLst/>
          </a:prstGeom>
          <a:noFill/>
        </p:spPr>
        <p:txBody>
          <a:bodyPr wrap="square" rtlCol="0">
            <a:spAutoFit/>
          </a:bodyPr>
          <a:lstStyle/>
          <a:p>
            <a:r>
              <a:rPr lang="en-US" altLang="ja-JP" sz="15000" dirty="0">
                <a:solidFill>
                  <a:schemeClr val="accent1">
                    <a:lumMod val="40000"/>
                    <a:lumOff val="60000"/>
                  </a:schemeClr>
                </a:solidFill>
                <a:effectLst>
                  <a:outerShdw blurRad="50800" dist="38100" dir="2700000" algn="tl" rotWithShape="0">
                    <a:prstClr val="black">
                      <a:alpha val="40000"/>
                    </a:prstClr>
                  </a:outerShdw>
                </a:effectLst>
                <a:latin typeface="Impact" panose="020B0806030902050204" pitchFamily="34" charset="0"/>
              </a:rPr>
              <a:t>ASSESSMENT</a:t>
            </a:r>
            <a:endParaRPr kumimoji="1" lang="ja-JP" altLang="en-US" sz="15000" dirty="0">
              <a:solidFill>
                <a:schemeClr val="accent1">
                  <a:lumMod val="40000"/>
                  <a:lumOff val="60000"/>
                </a:schemeClr>
              </a:solidFill>
              <a:effectLst>
                <a:outerShdw blurRad="50800" dist="38100" dir="2700000" algn="tl" rotWithShape="0">
                  <a:prstClr val="black">
                    <a:alpha val="40000"/>
                  </a:prstClr>
                </a:outerShdw>
              </a:effectLst>
              <a:latin typeface="Impact" panose="020B0806030902050204" pitchFamily="34" charset="0"/>
            </a:endParaRPr>
          </a:p>
        </p:txBody>
      </p:sp>
      <p:sp>
        <p:nvSpPr>
          <p:cNvPr id="12" name="テキスト ボックス 11">
            <a:extLst>
              <a:ext uri="{FF2B5EF4-FFF2-40B4-BE49-F238E27FC236}">
                <a16:creationId xmlns:a16="http://schemas.microsoft.com/office/drawing/2014/main" id="{03D39A6C-7CC2-6B2C-69BF-F3DAE559D5A7}"/>
              </a:ext>
            </a:extLst>
          </p:cNvPr>
          <p:cNvSpPr txBox="1"/>
          <p:nvPr/>
        </p:nvSpPr>
        <p:spPr>
          <a:xfrm>
            <a:off x="-8482612" y="1843949"/>
            <a:ext cx="8111490" cy="3170099"/>
          </a:xfrm>
          <a:prstGeom prst="rect">
            <a:avLst/>
          </a:prstGeom>
          <a:noFill/>
        </p:spPr>
        <p:txBody>
          <a:bodyPr wrap="square" rtlCol="0">
            <a:spAutoFit/>
          </a:bodyPr>
          <a:lstStyle/>
          <a:p>
            <a:r>
              <a:rPr lang="en-US" altLang="ja-JP"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rPr>
              <a:t>RESULT</a:t>
            </a:r>
            <a:endParaRPr kumimoji="1" lang="ja-JP" altLang="en-US"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1368361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14E81-B0B3-3549-6E68-1D5173208F9A}"/>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3787E10D-D6DA-9C2A-2177-5B34661C4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3960" y="374694"/>
            <a:ext cx="9123398" cy="6108612"/>
          </a:xfrm>
          <a:prstGeom prst="rect">
            <a:avLst/>
          </a:prstGeom>
        </p:spPr>
      </p:pic>
      <p:pic>
        <p:nvPicPr>
          <p:cNvPr id="9" name="図 8">
            <a:extLst>
              <a:ext uri="{FF2B5EF4-FFF2-40B4-BE49-F238E27FC236}">
                <a16:creationId xmlns:a16="http://schemas.microsoft.com/office/drawing/2014/main" id="{A6161882-9F72-A15F-C7B6-940EE294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520" y="594875"/>
            <a:ext cx="9123398" cy="5668250"/>
          </a:xfrm>
          <a:prstGeom prst="rect">
            <a:avLst/>
          </a:prstGeom>
        </p:spPr>
      </p:pic>
      <p:pic>
        <p:nvPicPr>
          <p:cNvPr id="5" name="図 4">
            <a:extLst>
              <a:ext uri="{FF2B5EF4-FFF2-40B4-BE49-F238E27FC236}">
                <a16:creationId xmlns:a16="http://schemas.microsoft.com/office/drawing/2014/main" id="{4248D249-31F0-4E1B-F000-03DD5BCDA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718" y="182880"/>
            <a:ext cx="9168564" cy="6515100"/>
          </a:xfrm>
          <a:prstGeom prst="rect">
            <a:avLst/>
          </a:prstGeom>
        </p:spPr>
      </p:pic>
      <p:sp>
        <p:nvSpPr>
          <p:cNvPr id="10" name="テキスト ボックス 9">
            <a:extLst>
              <a:ext uri="{FF2B5EF4-FFF2-40B4-BE49-F238E27FC236}">
                <a16:creationId xmlns:a16="http://schemas.microsoft.com/office/drawing/2014/main" id="{2CA873D5-152F-40C0-8072-A9273517C570}"/>
              </a:ext>
            </a:extLst>
          </p:cNvPr>
          <p:cNvSpPr txBox="1"/>
          <p:nvPr/>
        </p:nvSpPr>
        <p:spPr>
          <a:xfrm>
            <a:off x="3348990" y="1837555"/>
            <a:ext cx="5494020" cy="3170099"/>
          </a:xfrm>
          <a:prstGeom prst="rect">
            <a:avLst/>
          </a:prstGeom>
          <a:noFill/>
        </p:spPr>
        <p:txBody>
          <a:bodyPr wrap="square" rtlCol="0">
            <a:spAutoFit/>
          </a:bodyPr>
          <a:lstStyle/>
          <a:p>
            <a:r>
              <a:rPr kumimoji="1" lang="en-US" altLang="ja-JP" sz="20000" dirty="0">
                <a:solidFill>
                  <a:schemeClr val="accent1">
                    <a:lumMod val="20000"/>
                    <a:lumOff val="80000"/>
                  </a:schemeClr>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20000" dirty="0">
              <a:solidFill>
                <a:schemeClr val="accent1">
                  <a:lumMod val="20000"/>
                  <a:lumOff val="80000"/>
                </a:schemeClr>
              </a:solidFill>
              <a:effectLst>
                <a:outerShdw blurRad="50800" dist="38100" dir="2700000" algn="tl" rotWithShape="0">
                  <a:prstClr val="black">
                    <a:alpha val="40000"/>
                  </a:prstClr>
                </a:outerShdw>
              </a:effectLst>
              <a:latin typeface="Impact" panose="020B0806030902050204" pitchFamily="34" charset="0"/>
            </a:endParaRPr>
          </a:p>
        </p:txBody>
      </p:sp>
      <p:sp>
        <p:nvSpPr>
          <p:cNvPr id="11" name="テキスト ボックス 10">
            <a:extLst>
              <a:ext uri="{FF2B5EF4-FFF2-40B4-BE49-F238E27FC236}">
                <a16:creationId xmlns:a16="http://schemas.microsoft.com/office/drawing/2014/main" id="{161742A0-42C8-C9F8-1D06-1B711462DA88}"/>
              </a:ext>
            </a:extLst>
          </p:cNvPr>
          <p:cNvSpPr txBox="1"/>
          <p:nvPr/>
        </p:nvSpPr>
        <p:spPr>
          <a:xfrm>
            <a:off x="12787488" y="2228669"/>
            <a:ext cx="10316352" cy="2400657"/>
          </a:xfrm>
          <a:prstGeom prst="rect">
            <a:avLst/>
          </a:prstGeom>
          <a:noFill/>
        </p:spPr>
        <p:txBody>
          <a:bodyPr wrap="square" rtlCol="0">
            <a:spAutoFit/>
          </a:bodyPr>
          <a:lstStyle/>
          <a:p>
            <a:r>
              <a:rPr lang="en-US" altLang="ja-JP" sz="15000" dirty="0">
                <a:solidFill>
                  <a:schemeClr val="accent1">
                    <a:lumMod val="40000"/>
                    <a:lumOff val="60000"/>
                  </a:schemeClr>
                </a:solidFill>
                <a:effectLst>
                  <a:outerShdw blurRad="50800" dist="38100" dir="2700000" algn="tl" rotWithShape="0">
                    <a:prstClr val="black">
                      <a:alpha val="40000"/>
                    </a:prstClr>
                  </a:outerShdw>
                </a:effectLst>
                <a:latin typeface="Impact" panose="020B0806030902050204" pitchFamily="34" charset="0"/>
              </a:rPr>
              <a:t>ASSESSMENT</a:t>
            </a:r>
            <a:endParaRPr kumimoji="1" lang="ja-JP" altLang="en-US" sz="15000" dirty="0">
              <a:solidFill>
                <a:schemeClr val="accent1">
                  <a:lumMod val="40000"/>
                  <a:lumOff val="60000"/>
                </a:schemeClr>
              </a:solidFill>
              <a:effectLst>
                <a:outerShdw blurRad="50800" dist="38100" dir="2700000" algn="tl" rotWithShape="0">
                  <a:prstClr val="black">
                    <a:alpha val="40000"/>
                  </a:prstClr>
                </a:outerShdw>
              </a:effectLst>
              <a:latin typeface="Impact" panose="020B0806030902050204" pitchFamily="34" charset="0"/>
            </a:endParaRPr>
          </a:p>
        </p:txBody>
      </p:sp>
      <p:sp>
        <p:nvSpPr>
          <p:cNvPr id="12" name="テキスト ボックス 11">
            <a:extLst>
              <a:ext uri="{FF2B5EF4-FFF2-40B4-BE49-F238E27FC236}">
                <a16:creationId xmlns:a16="http://schemas.microsoft.com/office/drawing/2014/main" id="{A047DEB5-D31A-8BC5-27BA-E0571A9FAB01}"/>
              </a:ext>
            </a:extLst>
          </p:cNvPr>
          <p:cNvSpPr txBox="1"/>
          <p:nvPr/>
        </p:nvSpPr>
        <p:spPr>
          <a:xfrm>
            <a:off x="-8482612" y="1843949"/>
            <a:ext cx="8111490" cy="3170099"/>
          </a:xfrm>
          <a:prstGeom prst="rect">
            <a:avLst/>
          </a:prstGeom>
          <a:noFill/>
        </p:spPr>
        <p:txBody>
          <a:bodyPr wrap="square" rtlCol="0">
            <a:spAutoFit/>
          </a:bodyPr>
          <a:lstStyle/>
          <a:p>
            <a:r>
              <a:rPr lang="en-US" altLang="ja-JP"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rPr>
              <a:t>RESULT</a:t>
            </a:r>
            <a:endParaRPr kumimoji="1" lang="ja-JP" altLang="en-US"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377862571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505EC-7CD4-401F-3780-0C5840BB4028}"/>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C1F99B64-E904-042B-A51B-182045AB8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3960" y="374694"/>
            <a:ext cx="9123398" cy="6108612"/>
          </a:xfrm>
          <a:prstGeom prst="rect">
            <a:avLst/>
          </a:prstGeom>
        </p:spPr>
      </p:pic>
      <p:pic>
        <p:nvPicPr>
          <p:cNvPr id="9" name="図 8">
            <a:extLst>
              <a:ext uri="{FF2B5EF4-FFF2-40B4-BE49-F238E27FC236}">
                <a16:creationId xmlns:a16="http://schemas.microsoft.com/office/drawing/2014/main" id="{B3756EF7-8474-0951-4929-D73E507A1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594875"/>
            <a:ext cx="9123398" cy="5668250"/>
          </a:xfrm>
          <a:prstGeom prst="rect">
            <a:avLst/>
          </a:prstGeom>
        </p:spPr>
      </p:pic>
      <p:pic>
        <p:nvPicPr>
          <p:cNvPr id="5" name="図 4">
            <a:extLst>
              <a:ext uri="{FF2B5EF4-FFF2-40B4-BE49-F238E27FC236}">
                <a16:creationId xmlns:a16="http://schemas.microsoft.com/office/drawing/2014/main" id="{99194E07-6308-1228-41C0-AEE03E7CD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718" y="-6720840"/>
            <a:ext cx="9168564" cy="6515100"/>
          </a:xfrm>
          <a:prstGeom prst="rect">
            <a:avLst/>
          </a:prstGeom>
        </p:spPr>
      </p:pic>
      <p:sp>
        <p:nvSpPr>
          <p:cNvPr id="10" name="テキスト ボックス 9">
            <a:extLst>
              <a:ext uri="{FF2B5EF4-FFF2-40B4-BE49-F238E27FC236}">
                <a16:creationId xmlns:a16="http://schemas.microsoft.com/office/drawing/2014/main" id="{A5842EF5-3F60-AF85-45FD-6734590FFF49}"/>
              </a:ext>
            </a:extLst>
          </p:cNvPr>
          <p:cNvSpPr txBox="1"/>
          <p:nvPr/>
        </p:nvSpPr>
        <p:spPr>
          <a:xfrm>
            <a:off x="3348990" y="7354435"/>
            <a:ext cx="5494020" cy="3170099"/>
          </a:xfrm>
          <a:prstGeom prst="rect">
            <a:avLst/>
          </a:prstGeom>
          <a:noFill/>
        </p:spPr>
        <p:txBody>
          <a:bodyPr wrap="square" rtlCol="0">
            <a:spAutoFit/>
          </a:bodyPr>
          <a:lstStyle/>
          <a:p>
            <a:r>
              <a:rPr kumimoji="1" lang="en-US" altLang="ja-JP" sz="20000" dirty="0">
                <a:solidFill>
                  <a:schemeClr val="accent1">
                    <a:lumMod val="20000"/>
                    <a:lumOff val="80000"/>
                  </a:schemeClr>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20000" dirty="0">
              <a:solidFill>
                <a:schemeClr val="accent1">
                  <a:lumMod val="20000"/>
                  <a:lumOff val="80000"/>
                </a:schemeClr>
              </a:solidFill>
              <a:effectLst>
                <a:outerShdw blurRad="50800" dist="38100" dir="2700000" algn="tl" rotWithShape="0">
                  <a:prstClr val="black">
                    <a:alpha val="40000"/>
                  </a:prstClr>
                </a:outerShdw>
              </a:effectLst>
              <a:latin typeface="Impact" panose="020B0806030902050204" pitchFamily="34" charset="0"/>
            </a:endParaRPr>
          </a:p>
        </p:txBody>
      </p:sp>
      <p:sp>
        <p:nvSpPr>
          <p:cNvPr id="11" name="テキスト ボックス 10">
            <a:extLst>
              <a:ext uri="{FF2B5EF4-FFF2-40B4-BE49-F238E27FC236}">
                <a16:creationId xmlns:a16="http://schemas.microsoft.com/office/drawing/2014/main" id="{2E5E56E6-BB7C-3EA6-0E51-AE5B31279290}"/>
              </a:ext>
            </a:extLst>
          </p:cNvPr>
          <p:cNvSpPr txBox="1"/>
          <p:nvPr/>
        </p:nvSpPr>
        <p:spPr>
          <a:xfrm>
            <a:off x="1159368" y="2228669"/>
            <a:ext cx="10316352" cy="2400657"/>
          </a:xfrm>
          <a:prstGeom prst="rect">
            <a:avLst/>
          </a:prstGeom>
          <a:noFill/>
        </p:spPr>
        <p:txBody>
          <a:bodyPr wrap="square" rtlCol="0">
            <a:spAutoFit/>
          </a:bodyPr>
          <a:lstStyle/>
          <a:p>
            <a:r>
              <a:rPr lang="en-US" altLang="ja-JP" sz="15000" dirty="0">
                <a:solidFill>
                  <a:schemeClr val="accent1">
                    <a:lumMod val="40000"/>
                    <a:lumOff val="60000"/>
                  </a:schemeClr>
                </a:solidFill>
                <a:effectLst>
                  <a:outerShdw blurRad="50800" dist="38100" dir="2700000" algn="tl" rotWithShape="0">
                    <a:prstClr val="black">
                      <a:alpha val="40000"/>
                    </a:prstClr>
                  </a:outerShdw>
                </a:effectLst>
                <a:latin typeface="Impact" panose="020B0806030902050204" pitchFamily="34" charset="0"/>
              </a:rPr>
              <a:t>ASSESSMENT</a:t>
            </a:r>
            <a:endParaRPr kumimoji="1" lang="ja-JP" altLang="en-US" sz="15000" dirty="0">
              <a:solidFill>
                <a:schemeClr val="accent1">
                  <a:lumMod val="40000"/>
                  <a:lumOff val="60000"/>
                </a:schemeClr>
              </a:solidFill>
              <a:effectLst>
                <a:outerShdw blurRad="50800" dist="38100" dir="2700000" algn="tl" rotWithShape="0">
                  <a:prstClr val="black">
                    <a:alpha val="40000"/>
                  </a:prstClr>
                </a:outerShdw>
              </a:effectLst>
              <a:latin typeface="Impact" panose="020B0806030902050204" pitchFamily="34" charset="0"/>
            </a:endParaRPr>
          </a:p>
        </p:txBody>
      </p:sp>
      <p:sp>
        <p:nvSpPr>
          <p:cNvPr id="12" name="テキスト ボックス 11">
            <a:extLst>
              <a:ext uri="{FF2B5EF4-FFF2-40B4-BE49-F238E27FC236}">
                <a16:creationId xmlns:a16="http://schemas.microsoft.com/office/drawing/2014/main" id="{B99EC304-CEA7-686B-ABCB-3815E276B937}"/>
              </a:ext>
            </a:extLst>
          </p:cNvPr>
          <p:cNvSpPr txBox="1"/>
          <p:nvPr/>
        </p:nvSpPr>
        <p:spPr>
          <a:xfrm>
            <a:off x="-8482612" y="1843949"/>
            <a:ext cx="8111490" cy="3170099"/>
          </a:xfrm>
          <a:prstGeom prst="rect">
            <a:avLst/>
          </a:prstGeom>
          <a:noFill/>
        </p:spPr>
        <p:txBody>
          <a:bodyPr wrap="square" rtlCol="0">
            <a:spAutoFit/>
          </a:bodyPr>
          <a:lstStyle/>
          <a:p>
            <a:r>
              <a:rPr lang="en-US" altLang="ja-JP"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rPr>
              <a:t>RESULT</a:t>
            </a:r>
            <a:endParaRPr kumimoji="1" lang="ja-JP" altLang="en-US"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162344534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A9014-37F0-D688-96A7-5913A02896E9}"/>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5D743A20-0A8B-C24F-CF43-D47CCB0E1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240" y="374694"/>
            <a:ext cx="9123398" cy="6108612"/>
          </a:xfrm>
          <a:prstGeom prst="rect">
            <a:avLst/>
          </a:prstGeom>
        </p:spPr>
      </p:pic>
      <p:pic>
        <p:nvPicPr>
          <p:cNvPr id="9" name="図 8">
            <a:extLst>
              <a:ext uri="{FF2B5EF4-FFF2-40B4-BE49-F238E27FC236}">
                <a16:creationId xmlns:a16="http://schemas.microsoft.com/office/drawing/2014/main" id="{803D2EE8-113D-9D12-6E94-F721220D5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1640" y="594875"/>
            <a:ext cx="9123398" cy="5668250"/>
          </a:xfrm>
          <a:prstGeom prst="rect">
            <a:avLst/>
          </a:prstGeom>
        </p:spPr>
      </p:pic>
      <p:pic>
        <p:nvPicPr>
          <p:cNvPr id="5" name="図 4">
            <a:extLst>
              <a:ext uri="{FF2B5EF4-FFF2-40B4-BE49-F238E27FC236}">
                <a16:creationId xmlns:a16="http://schemas.microsoft.com/office/drawing/2014/main" id="{94277CEC-0964-7382-98C8-4F1D0F773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718" y="-6720840"/>
            <a:ext cx="9168564" cy="6515100"/>
          </a:xfrm>
          <a:prstGeom prst="rect">
            <a:avLst/>
          </a:prstGeom>
        </p:spPr>
      </p:pic>
      <p:sp>
        <p:nvSpPr>
          <p:cNvPr id="10" name="テキスト ボックス 9">
            <a:extLst>
              <a:ext uri="{FF2B5EF4-FFF2-40B4-BE49-F238E27FC236}">
                <a16:creationId xmlns:a16="http://schemas.microsoft.com/office/drawing/2014/main" id="{4494DFE6-645C-10E1-9FF2-5148805DDEF8}"/>
              </a:ext>
            </a:extLst>
          </p:cNvPr>
          <p:cNvSpPr txBox="1"/>
          <p:nvPr/>
        </p:nvSpPr>
        <p:spPr>
          <a:xfrm>
            <a:off x="3348990" y="7354435"/>
            <a:ext cx="5494020" cy="3170099"/>
          </a:xfrm>
          <a:prstGeom prst="rect">
            <a:avLst/>
          </a:prstGeom>
          <a:noFill/>
        </p:spPr>
        <p:txBody>
          <a:bodyPr wrap="square" rtlCol="0">
            <a:spAutoFit/>
          </a:bodyPr>
          <a:lstStyle/>
          <a:p>
            <a:r>
              <a:rPr kumimoji="1" lang="en-US" altLang="ja-JP" sz="20000" dirty="0">
                <a:solidFill>
                  <a:schemeClr val="accent1">
                    <a:lumMod val="20000"/>
                    <a:lumOff val="80000"/>
                  </a:schemeClr>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20000" dirty="0">
              <a:solidFill>
                <a:schemeClr val="accent1">
                  <a:lumMod val="20000"/>
                  <a:lumOff val="80000"/>
                </a:schemeClr>
              </a:solidFill>
              <a:effectLst>
                <a:outerShdw blurRad="50800" dist="38100" dir="2700000" algn="tl" rotWithShape="0">
                  <a:prstClr val="black">
                    <a:alpha val="40000"/>
                  </a:prstClr>
                </a:outerShdw>
              </a:effectLst>
              <a:latin typeface="Impact" panose="020B0806030902050204" pitchFamily="34" charset="0"/>
            </a:endParaRPr>
          </a:p>
        </p:txBody>
      </p:sp>
      <p:sp>
        <p:nvSpPr>
          <p:cNvPr id="11" name="テキスト ボックス 10">
            <a:extLst>
              <a:ext uri="{FF2B5EF4-FFF2-40B4-BE49-F238E27FC236}">
                <a16:creationId xmlns:a16="http://schemas.microsoft.com/office/drawing/2014/main" id="{2A94D8F3-025B-6511-CDCB-6F86321954EE}"/>
              </a:ext>
            </a:extLst>
          </p:cNvPr>
          <p:cNvSpPr txBox="1"/>
          <p:nvPr/>
        </p:nvSpPr>
        <p:spPr>
          <a:xfrm>
            <a:off x="-10819272" y="2228669"/>
            <a:ext cx="10316352" cy="2400657"/>
          </a:xfrm>
          <a:prstGeom prst="rect">
            <a:avLst/>
          </a:prstGeom>
          <a:noFill/>
        </p:spPr>
        <p:txBody>
          <a:bodyPr wrap="square" rtlCol="0">
            <a:spAutoFit/>
          </a:bodyPr>
          <a:lstStyle/>
          <a:p>
            <a:r>
              <a:rPr lang="en-US" altLang="ja-JP" sz="15000" dirty="0">
                <a:solidFill>
                  <a:schemeClr val="accent1">
                    <a:lumMod val="40000"/>
                    <a:lumOff val="60000"/>
                  </a:schemeClr>
                </a:solidFill>
                <a:effectLst>
                  <a:outerShdw blurRad="50800" dist="38100" dir="2700000" algn="tl" rotWithShape="0">
                    <a:prstClr val="black">
                      <a:alpha val="40000"/>
                    </a:prstClr>
                  </a:outerShdw>
                </a:effectLst>
                <a:latin typeface="Impact" panose="020B0806030902050204" pitchFamily="34" charset="0"/>
              </a:rPr>
              <a:t>ASSESSMENT</a:t>
            </a:r>
            <a:endParaRPr kumimoji="1" lang="ja-JP" altLang="en-US" sz="15000" dirty="0">
              <a:solidFill>
                <a:schemeClr val="accent1">
                  <a:lumMod val="40000"/>
                  <a:lumOff val="60000"/>
                </a:schemeClr>
              </a:solidFill>
              <a:effectLst>
                <a:outerShdw blurRad="50800" dist="38100" dir="2700000" algn="tl" rotWithShape="0">
                  <a:prstClr val="black">
                    <a:alpha val="40000"/>
                  </a:prstClr>
                </a:outerShdw>
              </a:effectLst>
              <a:latin typeface="Impact" panose="020B0806030902050204" pitchFamily="34" charset="0"/>
            </a:endParaRPr>
          </a:p>
        </p:txBody>
      </p:sp>
      <p:sp>
        <p:nvSpPr>
          <p:cNvPr id="12" name="テキスト ボックス 11">
            <a:extLst>
              <a:ext uri="{FF2B5EF4-FFF2-40B4-BE49-F238E27FC236}">
                <a16:creationId xmlns:a16="http://schemas.microsoft.com/office/drawing/2014/main" id="{DA54D531-D4CC-158E-A5A7-4F346A62B800}"/>
              </a:ext>
            </a:extLst>
          </p:cNvPr>
          <p:cNvSpPr txBox="1"/>
          <p:nvPr/>
        </p:nvSpPr>
        <p:spPr>
          <a:xfrm>
            <a:off x="2444468" y="1843949"/>
            <a:ext cx="8111490" cy="3170099"/>
          </a:xfrm>
          <a:prstGeom prst="rect">
            <a:avLst/>
          </a:prstGeom>
          <a:noFill/>
        </p:spPr>
        <p:txBody>
          <a:bodyPr wrap="square" rtlCol="0">
            <a:spAutoFit/>
          </a:bodyPr>
          <a:lstStyle/>
          <a:p>
            <a:r>
              <a:rPr lang="en-US" altLang="ja-JP"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rPr>
              <a:t>RESULT</a:t>
            </a:r>
            <a:endParaRPr kumimoji="1" lang="ja-JP" altLang="en-US"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endParaRPr>
          </a:p>
        </p:txBody>
      </p:sp>
      <p:pic>
        <p:nvPicPr>
          <p:cNvPr id="2" name="図 1">
            <a:extLst>
              <a:ext uri="{FF2B5EF4-FFF2-40B4-BE49-F238E27FC236}">
                <a16:creationId xmlns:a16="http://schemas.microsoft.com/office/drawing/2014/main" id="{FF7492A5-9153-89B4-1513-2318045047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97485" y="-2645295"/>
            <a:ext cx="2884198" cy="2160000"/>
          </a:xfrm>
          <a:prstGeom prst="rect">
            <a:avLst/>
          </a:prstGeom>
        </p:spPr>
      </p:pic>
      <p:pic>
        <p:nvPicPr>
          <p:cNvPr id="3" name="図 2">
            <a:extLst>
              <a:ext uri="{FF2B5EF4-FFF2-40B4-BE49-F238E27FC236}">
                <a16:creationId xmlns:a16="http://schemas.microsoft.com/office/drawing/2014/main" id="{BACDE296-716B-C275-929E-5BE31653A35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2540" y="-2645295"/>
            <a:ext cx="2865714" cy="2160000"/>
          </a:xfrm>
          <a:prstGeom prst="rect">
            <a:avLst/>
          </a:prstGeom>
        </p:spPr>
      </p:pic>
      <p:pic>
        <p:nvPicPr>
          <p:cNvPr id="4" name="図 3">
            <a:extLst>
              <a:ext uri="{FF2B5EF4-FFF2-40B4-BE49-F238E27FC236}">
                <a16:creationId xmlns:a16="http://schemas.microsoft.com/office/drawing/2014/main" id="{6B8FB561-3BCC-175F-58F6-5A54C6D737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0717" y="-2645295"/>
            <a:ext cx="2865714" cy="2160000"/>
          </a:xfrm>
          <a:prstGeom prst="rect">
            <a:avLst/>
          </a:prstGeom>
        </p:spPr>
      </p:pic>
      <p:pic>
        <p:nvPicPr>
          <p:cNvPr id="6" name="図 5">
            <a:extLst>
              <a:ext uri="{FF2B5EF4-FFF2-40B4-BE49-F238E27FC236}">
                <a16:creationId xmlns:a16="http://schemas.microsoft.com/office/drawing/2014/main" id="{FCD6563D-462A-6C02-850D-97A6F4A738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85465" y="-2645295"/>
            <a:ext cx="2873342" cy="2160000"/>
          </a:xfrm>
          <a:prstGeom prst="rect">
            <a:avLst/>
          </a:prstGeom>
        </p:spPr>
      </p:pic>
      <p:pic>
        <p:nvPicPr>
          <p:cNvPr id="8" name="図 7">
            <a:extLst>
              <a:ext uri="{FF2B5EF4-FFF2-40B4-BE49-F238E27FC236}">
                <a16:creationId xmlns:a16="http://schemas.microsoft.com/office/drawing/2014/main" id="{C21ADD61-0345-A2EA-6B12-2CCC292E23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77841" y="-2645295"/>
            <a:ext cx="2880950" cy="2160000"/>
          </a:xfrm>
          <a:prstGeom prst="rect">
            <a:avLst/>
          </a:prstGeom>
        </p:spPr>
      </p:pic>
      <p:pic>
        <p:nvPicPr>
          <p:cNvPr id="13" name="図 12">
            <a:extLst>
              <a:ext uri="{FF2B5EF4-FFF2-40B4-BE49-F238E27FC236}">
                <a16:creationId xmlns:a16="http://schemas.microsoft.com/office/drawing/2014/main" id="{36E4402F-29B9-0C9C-676C-555AFF8039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77825" y="-2645295"/>
            <a:ext cx="2859158" cy="2160000"/>
          </a:xfrm>
          <a:prstGeom prst="rect">
            <a:avLst/>
          </a:prstGeom>
        </p:spPr>
      </p:pic>
      <p:pic>
        <p:nvPicPr>
          <p:cNvPr id="14" name="図 13">
            <a:extLst>
              <a:ext uri="{FF2B5EF4-FFF2-40B4-BE49-F238E27FC236}">
                <a16:creationId xmlns:a16="http://schemas.microsoft.com/office/drawing/2014/main" id="{3344C622-1422-8C25-A841-557F04DFAE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56017" y="-2645295"/>
            <a:ext cx="2860029" cy="2160000"/>
          </a:xfrm>
          <a:prstGeom prst="rect">
            <a:avLst/>
          </a:prstGeom>
        </p:spPr>
      </p:pic>
      <p:pic>
        <p:nvPicPr>
          <p:cNvPr id="15" name="図 14">
            <a:extLst>
              <a:ext uri="{FF2B5EF4-FFF2-40B4-BE49-F238E27FC236}">
                <a16:creationId xmlns:a16="http://schemas.microsoft.com/office/drawing/2014/main" id="{F6472A19-CDA0-C280-0001-E2CAD9C58C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735080" y="-2645295"/>
            <a:ext cx="2883799" cy="2160000"/>
          </a:xfrm>
          <a:prstGeom prst="rect">
            <a:avLst/>
          </a:prstGeom>
        </p:spPr>
      </p:pic>
      <p:pic>
        <p:nvPicPr>
          <p:cNvPr id="16" name="図 15">
            <a:extLst>
              <a:ext uri="{FF2B5EF4-FFF2-40B4-BE49-F238E27FC236}">
                <a16:creationId xmlns:a16="http://schemas.microsoft.com/office/drawing/2014/main" id="{38BAD41B-DC74-1386-D785-5AC36D326C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840999" y="-2645295"/>
            <a:ext cx="2880000" cy="2160000"/>
          </a:xfrm>
          <a:prstGeom prst="rect">
            <a:avLst/>
          </a:prstGeom>
        </p:spPr>
      </p:pic>
    </p:spTree>
    <p:extLst>
      <p:ext uri="{BB962C8B-B14F-4D97-AF65-F5344CB8AC3E}">
        <p14:creationId xmlns:p14="http://schemas.microsoft.com/office/powerpoint/2010/main" val="28514110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20F2-8D39-5B98-CCE9-790B044D8B94}"/>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F37CD179-4050-DF41-2A84-87C0F8A68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0" y="374694"/>
            <a:ext cx="9123398" cy="6108612"/>
          </a:xfrm>
          <a:prstGeom prst="rect">
            <a:avLst/>
          </a:prstGeom>
        </p:spPr>
      </p:pic>
      <p:sp>
        <p:nvSpPr>
          <p:cNvPr id="12" name="テキスト ボックス 11">
            <a:extLst>
              <a:ext uri="{FF2B5EF4-FFF2-40B4-BE49-F238E27FC236}">
                <a16:creationId xmlns:a16="http://schemas.microsoft.com/office/drawing/2014/main" id="{8B63C2D3-0543-4408-C1C4-A51AE698B6F8}"/>
              </a:ext>
            </a:extLst>
          </p:cNvPr>
          <p:cNvSpPr txBox="1"/>
          <p:nvPr/>
        </p:nvSpPr>
        <p:spPr>
          <a:xfrm>
            <a:off x="13508708" y="1843949"/>
            <a:ext cx="8111490" cy="3170099"/>
          </a:xfrm>
          <a:prstGeom prst="rect">
            <a:avLst/>
          </a:prstGeom>
          <a:noFill/>
        </p:spPr>
        <p:txBody>
          <a:bodyPr wrap="square" rtlCol="0">
            <a:spAutoFit/>
          </a:bodyPr>
          <a:lstStyle/>
          <a:p>
            <a:r>
              <a:rPr lang="en-US" altLang="ja-JP"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rPr>
              <a:t>RESULT</a:t>
            </a:r>
            <a:endParaRPr kumimoji="1" lang="ja-JP" altLang="en-US" sz="20000" dirty="0">
              <a:solidFill>
                <a:schemeClr val="accent5">
                  <a:lumMod val="40000"/>
                  <a:lumOff val="60000"/>
                </a:schemeClr>
              </a:solidFill>
              <a:effectLst>
                <a:outerShdw blurRad="50800" dist="38100" dir="2700000" algn="tl" rotWithShape="0">
                  <a:prstClr val="black">
                    <a:alpha val="40000"/>
                  </a:prstClr>
                </a:outerShdw>
              </a:effectLst>
              <a:latin typeface="Impact" panose="020B0806030902050204" pitchFamily="34" charset="0"/>
            </a:endParaRPr>
          </a:p>
        </p:txBody>
      </p:sp>
      <p:pic>
        <p:nvPicPr>
          <p:cNvPr id="3" name="図 2">
            <a:extLst>
              <a:ext uri="{FF2B5EF4-FFF2-40B4-BE49-F238E27FC236}">
                <a16:creationId xmlns:a16="http://schemas.microsoft.com/office/drawing/2014/main" id="{1AD82B57-6EC8-BE7B-C5BA-924C4F4881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7485" y="2354968"/>
            <a:ext cx="2884198" cy="2160000"/>
          </a:xfrm>
          <a:prstGeom prst="rect">
            <a:avLst/>
          </a:prstGeom>
        </p:spPr>
      </p:pic>
      <p:pic>
        <p:nvPicPr>
          <p:cNvPr id="6" name="図 5">
            <a:extLst>
              <a:ext uri="{FF2B5EF4-FFF2-40B4-BE49-F238E27FC236}">
                <a16:creationId xmlns:a16="http://schemas.microsoft.com/office/drawing/2014/main" id="{7623F3A5-81D9-E90E-D10A-4D0E3D2218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2540" y="2354968"/>
            <a:ext cx="2865714" cy="2160000"/>
          </a:xfrm>
          <a:prstGeom prst="rect">
            <a:avLst/>
          </a:prstGeom>
        </p:spPr>
      </p:pic>
      <p:pic>
        <p:nvPicPr>
          <p:cNvPr id="13" name="図 12">
            <a:extLst>
              <a:ext uri="{FF2B5EF4-FFF2-40B4-BE49-F238E27FC236}">
                <a16:creationId xmlns:a16="http://schemas.microsoft.com/office/drawing/2014/main" id="{023459FE-7659-DE6C-7EA9-D9073159C9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717" y="2354968"/>
            <a:ext cx="2865714" cy="2160000"/>
          </a:xfrm>
          <a:prstGeom prst="rect">
            <a:avLst/>
          </a:prstGeom>
        </p:spPr>
      </p:pic>
      <p:pic>
        <p:nvPicPr>
          <p:cNvPr id="15" name="図 14">
            <a:extLst>
              <a:ext uri="{FF2B5EF4-FFF2-40B4-BE49-F238E27FC236}">
                <a16:creationId xmlns:a16="http://schemas.microsoft.com/office/drawing/2014/main" id="{5011EEE5-E427-672B-9E13-3D453AFB80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5465" y="2354968"/>
            <a:ext cx="2873342" cy="2160000"/>
          </a:xfrm>
          <a:prstGeom prst="rect">
            <a:avLst/>
          </a:prstGeom>
        </p:spPr>
      </p:pic>
      <p:pic>
        <p:nvPicPr>
          <p:cNvPr id="17" name="図 16">
            <a:extLst>
              <a:ext uri="{FF2B5EF4-FFF2-40B4-BE49-F238E27FC236}">
                <a16:creationId xmlns:a16="http://schemas.microsoft.com/office/drawing/2014/main" id="{0653E101-0187-E494-E328-434D70DFC4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77841" y="2354968"/>
            <a:ext cx="2880950" cy="2160000"/>
          </a:xfrm>
          <a:prstGeom prst="rect">
            <a:avLst/>
          </a:prstGeom>
        </p:spPr>
      </p:pic>
      <p:pic>
        <p:nvPicPr>
          <p:cNvPr id="19" name="図 18">
            <a:extLst>
              <a:ext uri="{FF2B5EF4-FFF2-40B4-BE49-F238E27FC236}">
                <a16:creationId xmlns:a16="http://schemas.microsoft.com/office/drawing/2014/main" id="{774CE3DE-7282-DDCF-1B34-1582E56533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77825" y="2354968"/>
            <a:ext cx="2859158" cy="2160000"/>
          </a:xfrm>
          <a:prstGeom prst="rect">
            <a:avLst/>
          </a:prstGeom>
        </p:spPr>
      </p:pic>
      <p:pic>
        <p:nvPicPr>
          <p:cNvPr id="21" name="図 20">
            <a:extLst>
              <a:ext uri="{FF2B5EF4-FFF2-40B4-BE49-F238E27FC236}">
                <a16:creationId xmlns:a16="http://schemas.microsoft.com/office/drawing/2014/main" id="{95E02DB9-541B-D324-5457-E510F74F3A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56017" y="2354968"/>
            <a:ext cx="2860029" cy="2160000"/>
          </a:xfrm>
          <a:prstGeom prst="rect">
            <a:avLst/>
          </a:prstGeom>
        </p:spPr>
      </p:pic>
      <p:pic>
        <p:nvPicPr>
          <p:cNvPr id="23" name="図 22">
            <a:extLst>
              <a:ext uri="{FF2B5EF4-FFF2-40B4-BE49-F238E27FC236}">
                <a16:creationId xmlns:a16="http://schemas.microsoft.com/office/drawing/2014/main" id="{8AB7B7F1-C024-5037-CC93-C66AC728EC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35080" y="2354968"/>
            <a:ext cx="2883799" cy="2160000"/>
          </a:xfrm>
          <a:prstGeom prst="rect">
            <a:avLst/>
          </a:prstGeom>
        </p:spPr>
      </p:pic>
      <p:pic>
        <p:nvPicPr>
          <p:cNvPr id="25" name="図 24">
            <a:extLst>
              <a:ext uri="{FF2B5EF4-FFF2-40B4-BE49-F238E27FC236}">
                <a16:creationId xmlns:a16="http://schemas.microsoft.com/office/drawing/2014/main" id="{397CA90C-8891-C3BB-CD0F-F878CA6574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840999" y="2354968"/>
            <a:ext cx="2880000" cy="2160000"/>
          </a:xfrm>
          <a:prstGeom prst="rect">
            <a:avLst/>
          </a:prstGeom>
        </p:spPr>
      </p:pic>
      <p:sp>
        <p:nvSpPr>
          <p:cNvPr id="26" name="テキスト ボックス 25">
            <a:extLst>
              <a:ext uri="{FF2B5EF4-FFF2-40B4-BE49-F238E27FC236}">
                <a16:creationId xmlns:a16="http://schemas.microsoft.com/office/drawing/2014/main" id="{D201E003-F6E8-6185-74D1-E936A16B63FB}"/>
              </a:ext>
            </a:extLst>
          </p:cNvPr>
          <p:cNvSpPr txBox="1"/>
          <p:nvPr/>
        </p:nvSpPr>
        <p:spPr>
          <a:xfrm>
            <a:off x="12527491" y="4852090"/>
            <a:ext cx="2836033"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3148951437"/>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81B92-7E74-EC26-07BB-6A53CB1A7C7C}"/>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2F1C2CCB-6A36-C14B-845E-5F6FE630A1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61142" y="2354968"/>
            <a:ext cx="2884198" cy="2160000"/>
          </a:xfrm>
          <a:prstGeom prst="rect">
            <a:avLst/>
          </a:prstGeom>
        </p:spPr>
      </p:pic>
      <p:pic>
        <p:nvPicPr>
          <p:cNvPr id="6" name="図 5">
            <a:extLst>
              <a:ext uri="{FF2B5EF4-FFF2-40B4-BE49-F238E27FC236}">
                <a16:creationId xmlns:a16="http://schemas.microsoft.com/office/drawing/2014/main" id="{FBDF1B3F-2821-A6B9-BD42-B2D1175687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4115" y="729000"/>
            <a:ext cx="7164285" cy="5400000"/>
          </a:xfrm>
          <a:prstGeom prst="rect">
            <a:avLst/>
          </a:prstGeom>
        </p:spPr>
      </p:pic>
      <p:pic>
        <p:nvPicPr>
          <p:cNvPr id="13" name="図 12">
            <a:extLst>
              <a:ext uri="{FF2B5EF4-FFF2-40B4-BE49-F238E27FC236}">
                <a16:creationId xmlns:a16="http://schemas.microsoft.com/office/drawing/2014/main" id="{090F2201-0341-00A5-59EC-6D8985195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4374" y="2354968"/>
            <a:ext cx="2865714" cy="2160000"/>
          </a:xfrm>
          <a:prstGeom prst="rect">
            <a:avLst/>
          </a:prstGeom>
        </p:spPr>
      </p:pic>
      <p:pic>
        <p:nvPicPr>
          <p:cNvPr id="15" name="図 14">
            <a:extLst>
              <a:ext uri="{FF2B5EF4-FFF2-40B4-BE49-F238E27FC236}">
                <a16:creationId xmlns:a16="http://schemas.microsoft.com/office/drawing/2014/main" id="{F448860A-511B-77BE-1161-D480CEE8D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49122" y="2354968"/>
            <a:ext cx="2873342" cy="2160000"/>
          </a:xfrm>
          <a:prstGeom prst="rect">
            <a:avLst/>
          </a:prstGeom>
        </p:spPr>
      </p:pic>
      <p:pic>
        <p:nvPicPr>
          <p:cNvPr id="17" name="図 16">
            <a:extLst>
              <a:ext uri="{FF2B5EF4-FFF2-40B4-BE49-F238E27FC236}">
                <a16:creationId xmlns:a16="http://schemas.microsoft.com/office/drawing/2014/main" id="{28CC7C56-5B95-6A97-B02A-29BB947C7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41498" y="2354968"/>
            <a:ext cx="2880950" cy="2160000"/>
          </a:xfrm>
          <a:prstGeom prst="rect">
            <a:avLst/>
          </a:prstGeom>
        </p:spPr>
      </p:pic>
      <p:pic>
        <p:nvPicPr>
          <p:cNvPr id="19" name="図 18">
            <a:extLst>
              <a:ext uri="{FF2B5EF4-FFF2-40B4-BE49-F238E27FC236}">
                <a16:creationId xmlns:a16="http://schemas.microsoft.com/office/drawing/2014/main" id="{DB7AD4AD-3C79-4F27-13C6-B42DC12AC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41482" y="2354968"/>
            <a:ext cx="2859158" cy="2160000"/>
          </a:xfrm>
          <a:prstGeom prst="rect">
            <a:avLst/>
          </a:prstGeom>
        </p:spPr>
      </p:pic>
      <p:pic>
        <p:nvPicPr>
          <p:cNvPr id="21" name="図 20">
            <a:extLst>
              <a:ext uri="{FF2B5EF4-FFF2-40B4-BE49-F238E27FC236}">
                <a16:creationId xmlns:a16="http://schemas.microsoft.com/office/drawing/2014/main" id="{82CA708A-875F-C178-E693-9C7C425092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19674" y="2354968"/>
            <a:ext cx="2860029" cy="2160000"/>
          </a:xfrm>
          <a:prstGeom prst="rect">
            <a:avLst/>
          </a:prstGeom>
        </p:spPr>
      </p:pic>
      <p:pic>
        <p:nvPicPr>
          <p:cNvPr id="23" name="図 22">
            <a:extLst>
              <a:ext uri="{FF2B5EF4-FFF2-40B4-BE49-F238E27FC236}">
                <a16:creationId xmlns:a16="http://schemas.microsoft.com/office/drawing/2014/main" id="{18EA39FA-C71B-F632-0BA3-CC6DD575D1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98737" y="2354968"/>
            <a:ext cx="2883799" cy="2160000"/>
          </a:xfrm>
          <a:prstGeom prst="rect">
            <a:avLst/>
          </a:prstGeom>
        </p:spPr>
      </p:pic>
      <p:pic>
        <p:nvPicPr>
          <p:cNvPr id="25" name="図 24">
            <a:extLst>
              <a:ext uri="{FF2B5EF4-FFF2-40B4-BE49-F238E27FC236}">
                <a16:creationId xmlns:a16="http://schemas.microsoft.com/office/drawing/2014/main" id="{C28DCB93-7F8C-CF3C-8D3E-2413420CC5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04656" y="2354968"/>
            <a:ext cx="2880000" cy="2160000"/>
          </a:xfrm>
          <a:prstGeom prst="rect">
            <a:avLst/>
          </a:prstGeom>
        </p:spPr>
      </p:pic>
      <p:sp>
        <p:nvSpPr>
          <p:cNvPr id="5" name="テキスト ボックス 4">
            <a:extLst>
              <a:ext uri="{FF2B5EF4-FFF2-40B4-BE49-F238E27FC236}">
                <a16:creationId xmlns:a16="http://schemas.microsoft.com/office/drawing/2014/main" id="{8432737E-8444-B8B8-A9FC-86DDF1433B7F}"/>
              </a:ext>
            </a:extLst>
          </p:cNvPr>
          <p:cNvSpPr txBox="1"/>
          <p:nvPr/>
        </p:nvSpPr>
        <p:spPr>
          <a:xfrm>
            <a:off x="9055084" y="4852090"/>
            <a:ext cx="2836033"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8" name="テキスト ボックス 7">
            <a:extLst>
              <a:ext uri="{FF2B5EF4-FFF2-40B4-BE49-F238E27FC236}">
                <a16:creationId xmlns:a16="http://schemas.microsoft.com/office/drawing/2014/main" id="{D8B10C1F-DC48-4777-A496-32D639F41B0F}"/>
              </a:ext>
            </a:extLst>
          </p:cNvPr>
          <p:cNvSpPr txBox="1"/>
          <p:nvPr/>
        </p:nvSpPr>
        <p:spPr>
          <a:xfrm>
            <a:off x="12402097" y="4842441"/>
            <a:ext cx="3122778"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LOGIN</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287476410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81712-C66B-06E3-17DD-8012233CFC89}"/>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CA52E904-08D6-96A9-14B5-F03E6A25EE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0883" y="729000"/>
            <a:ext cx="7210495" cy="5400000"/>
          </a:xfrm>
          <a:prstGeom prst="rect">
            <a:avLst/>
          </a:prstGeom>
        </p:spPr>
      </p:pic>
      <p:pic>
        <p:nvPicPr>
          <p:cNvPr id="6" name="図 5">
            <a:extLst>
              <a:ext uri="{FF2B5EF4-FFF2-40B4-BE49-F238E27FC236}">
                <a16:creationId xmlns:a16="http://schemas.microsoft.com/office/drawing/2014/main" id="{8ECEB4CC-6561-D032-DD03-FB79DEA5EC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57641" y="2349000"/>
            <a:ext cx="2865714" cy="2160000"/>
          </a:xfrm>
          <a:prstGeom prst="rect">
            <a:avLst/>
          </a:prstGeom>
        </p:spPr>
      </p:pic>
      <p:pic>
        <p:nvPicPr>
          <p:cNvPr id="13" name="図 12">
            <a:extLst>
              <a:ext uri="{FF2B5EF4-FFF2-40B4-BE49-F238E27FC236}">
                <a16:creationId xmlns:a16="http://schemas.microsoft.com/office/drawing/2014/main" id="{A9E20B64-A955-E18F-6B25-BD9396264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9127" y="2354968"/>
            <a:ext cx="2865714" cy="2160000"/>
          </a:xfrm>
          <a:prstGeom prst="rect">
            <a:avLst/>
          </a:prstGeom>
        </p:spPr>
      </p:pic>
      <p:pic>
        <p:nvPicPr>
          <p:cNvPr id="15" name="図 14">
            <a:extLst>
              <a:ext uri="{FF2B5EF4-FFF2-40B4-BE49-F238E27FC236}">
                <a16:creationId xmlns:a16="http://schemas.microsoft.com/office/drawing/2014/main" id="{E0F52241-1DCD-1562-2121-064F3A9D56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3875" y="2354968"/>
            <a:ext cx="2873342" cy="2160000"/>
          </a:xfrm>
          <a:prstGeom prst="rect">
            <a:avLst/>
          </a:prstGeom>
        </p:spPr>
      </p:pic>
      <p:pic>
        <p:nvPicPr>
          <p:cNvPr id="17" name="図 16">
            <a:extLst>
              <a:ext uri="{FF2B5EF4-FFF2-40B4-BE49-F238E27FC236}">
                <a16:creationId xmlns:a16="http://schemas.microsoft.com/office/drawing/2014/main" id="{919DD9A0-66E8-D645-F58C-05B6DB87D6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36251" y="2354968"/>
            <a:ext cx="2880950" cy="2160000"/>
          </a:xfrm>
          <a:prstGeom prst="rect">
            <a:avLst/>
          </a:prstGeom>
        </p:spPr>
      </p:pic>
      <p:pic>
        <p:nvPicPr>
          <p:cNvPr id="19" name="図 18">
            <a:extLst>
              <a:ext uri="{FF2B5EF4-FFF2-40B4-BE49-F238E27FC236}">
                <a16:creationId xmlns:a16="http://schemas.microsoft.com/office/drawing/2014/main" id="{6F3D1670-B18E-2CB0-347F-06916A3C8A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36235" y="2354968"/>
            <a:ext cx="2859158" cy="2160000"/>
          </a:xfrm>
          <a:prstGeom prst="rect">
            <a:avLst/>
          </a:prstGeom>
        </p:spPr>
      </p:pic>
      <p:pic>
        <p:nvPicPr>
          <p:cNvPr id="21" name="図 20">
            <a:extLst>
              <a:ext uri="{FF2B5EF4-FFF2-40B4-BE49-F238E27FC236}">
                <a16:creationId xmlns:a16="http://schemas.microsoft.com/office/drawing/2014/main" id="{CB7FAFA8-4A93-3523-42D5-01DCE64438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14427" y="2354968"/>
            <a:ext cx="2860029" cy="2160000"/>
          </a:xfrm>
          <a:prstGeom prst="rect">
            <a:avLst/>
          </a:prstGeom>
        </p:spPr>
      </p:pic>
      <p:pic>
        <p:nvPicPr>
          <p:cNvPr id="23" name="図 22">
            <a:extLst>
              <a:ext uri="{FF2B5EF4-FFF2-40B4-BE49-F238E27FC236}">
                <a16:creationId xmlns:a16="http://schemas.microsoft.com/office/drawing/2014/main" id="{47A6BE1B-22B1-4867-10EC-5B20AE1D9A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93490" y="2354968"/>
            <a:ext cx="2883799" cy="2160000"/>
          </a:xfrm>
          <a:prstGeom prst="rect">
            <a:avLst/>
          </a:prstGeom>
        </p:spPr>
      </p:pic>
      <p:pic>
        <p:nvPicPr>
          <p:cNvPr id="25" name="図 24">
            <a:extLst>
              <a:ext uri="{FF2B5EF4-FFF2-40B4-BE49-F238E27FC236}">
                <a16:creationId xmlns:a16="http://schemas.microsoft.com/office/drawing/2014/main" id="{9B89A2C4-E600-5C89-0871-11DEFF3550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99409" y="2354968"/>
            <a:ext cx="2880000" cy="2160000"/>
          </a:xfrm>
          <a:prstGeom prst="rect">
            <a:avLst/>
          </a:prstGeom>
        </p:spPr>
      </p:pic>
      <p:sp>
        <p:nvSpPr>
          <p:cNvPr id="2" name="テキスト ボックス 1">
            <a:extLst>
              <a:ext uri="{FF2B5EF4-FFF2-40B4-BE49-F238E27FC236}">
                <a16:creationId xmlns:a16="http://schemas.microsoft.com/office/drawing/2014/main" id="{A6821CF5-4056-D67D-7B2E-7010CB202BD6}"/>
              </a:ext>
            </a:extLst>
          </p:cNvPr>
          <p:cNvSpPr txBox="1"/>
          <p:nvPr/>
        </p:nvSpPr>
        <p:spPr>
          <a:xfrm>
            <a:off x="8837096" y="4842441"/>
            <a:ext cx="3122778"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LOGIN</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4" name="テキスト ボックス 3">
            <a:extLst>
              <a:ext uri="{FF2B5EF4-FFF2-40B4-BE49-F238E27FC236}">
                <a16:creationId xmlns:a16="http://schemas.microsoft.com/office/drawing/2014/main" id="{1500C54A-1605-43BB-015B-2998CD2EE139}"/>
              </a:ext>
            </a:extLst>
          </p:cNvPr>
          <p:cNvSpPr txBox="1"/>
          <p:nvPr/>
        </p:nvSpPr>
        <p:spPr>
          <a:xfrm>
            <a:off x="9055084" y="7004980"/>
            <a:ext cx="2836033"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7" name="テキスト ボックス 6">
            <a:extLst>
              <a:ext uri="{FF2B5EF4-FFF2-40B4-BE49-F238E27FC236}">
                <a16:creationId xmlns:a16="http://schemas.microsoft.com/office/drawing/2014/main" id="{DF476DFD-EE68-9BEF-A822-B69D969C8712}"/>
              </a:ext>
            </a:extLst>
          </p:cNvPr>
          <p:cNvSpPr txBox="1"/>
          <p:nvPr/>
        </p:nvSpPr>
        <p:spPr>
          <a:xfrm>
            <a:off x="12494697" y="4823515"/>
            <a:ext cx="332167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START</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320404432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A126A-3A64-4790-BBFF-6A2D58602664}"/>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E0D3F3B2-A4E7-3AB8-6167-5F94A92594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3178" y="2349000"/>
            <a:ext cx="2884198" cy="2160000"/>
          </a:xfrm>
          <a:prstGeom prst="rect">
            <a:avLst/>
          </a:prstGeom>
        </p:spPr>
      </p:pic>
      <p:pic>
        <p:nvPicPr>
          <p:cNvPr id="6" name="図 5">
            <a:extLst>
              <a:ext uri="{FF2B5EF4-FFF2-40B4-BE49-F238E27FC236}">
                <a16:creationId xmlns:a16="http://schemas.microsoft.com/office/drawing/2014/main" id="{7A8D2769-F01D-6D7E-83BA-C052015C1D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57641" y="2349000"/>
            <a:ext cx="2865714" cy="2160000"/>
          </a:xfrm>
          <a:prstGeom prst="rect">
            <a:avLst/>
          </a:prstGeom>
        </p:spPr>
      </p:pic>
      <p:pic>
        <p:nvPicPr>
          <p:cNvPr id="13" name="図 12">
            <a:extLst>
              <a:ext uri="{FF2B5EF4-FFF2-40B4-BE49-F238E27FC236}">
                <a16:creationId xmlns:a16="http://schemas.microsoft.com/office/drawing/2014/main" id="{4F8B9497-9BE1-B985-3CDB-D92DA55EEF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164" y="729000"/>
            <a:ext cx="7164285" cy="5400000"/>
          </a:xfrm>
          <a:prstGeom prst="rect">
            <a:avLst/>
          </a:prstGeom>
        </p:spPr>
      </p:pic>
      <p:pic>
        <p:nvPicPr>
          <p:cNvPr id="15" name="図 14">
            <a:extLst>
              <a:ext uri="{FF2B5EF4-FFF2-40B4-BE49-F238E27FC236}">
                <a16:creationId xmlns:a16="http://schemas.microsoft.com/office/drawing/2014/main" id="{37E85055-46C1-091B-62EB-E012C41DD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8703" y="2354968"/>
            <a:ext cx="2873342" cy="2160000"/>
          </a:xfrm>
          <a:prstGeom prst="rect">
            <a:avLst/>
          </a:prstGeom>
        </p:spPr>
      </p:pic>
      <p:pic>
        <p:nvPicPr>
          <p:cNvPr id="21" name="図 20">
            <a:extLst>
              <a:ext uri="{FF2B5EF4-FFF2-40B4-BE49-F238E27FC236}">
                <a16:creationId xmlns:a16="http://schemas.microsoft.com/office/drawing/2014/main" id="{00756949-C2AF-9AE9-00AF-0EE2E943E9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8369" y="2354968"/>
            <a:ext cx="2860029" cy="2160000"/>
          </a:xfrm>
          <a:prstGeom prst="rect">
            <a:avLst/>
          </a:prstGeom>
        </p:spPr>
      </p:pic>
      <p:pic>
        <p:nvPicPr>
          <p:cNvPr id="23" name="図 22">
            <a:extLst>
              <a:ext uri="{FF2B5EF4-FFF2-40B4-BE49-F238E27FC236}">
                <a16:creationId xmlns:a16="http://schemas.microsoft.com/office/drawing/2014/main" id="{A194D663-C76E-EEAD-32DA-D690529510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87432" y="2354968"/>
            <a:ext cx="2883799" cy="2160000"/>
          </a:xfrm>
          <a:prstGeom prst="rect">
            <a:avLst/>
          </a:prstGeom>
        </p:spPr>
      </p:pic>
      <p:sp>
        <p:nvSpPr>
          <p:cNvPr id="2" name="テキスト ボックス 1">
            <a:extLst>
              <a:ext uri="{FF2B5EF4-FFF2-40B4-BE49-F238E27FC236}">
                <a16:creationId xmlns:a16="http://schemas.microsoft.com/office/drawing/2014/main" id="{A159C0C3-21D4-6B89-CA21-D2A96C1E547F}"/>
              </a:ext>
            </a:extLst>
          </p:cNvPr>
          <p:cNvSpPr txBox="1"/>
          <p:nvPr/>
        </p:nvSpPr>
        <p:spPr>
          <a:xfrm>
            <a:off x="8837096" y="7111078"/>
            <a:ext cx="3122778"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LOGIN</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4" name="テキスト ボックス 3">
            <a:extLst>
              <a:ext uri="{FF2B5EF4-FFF2-40B4-BE49-F238E27FC236}">
                <a16:creationId xmlns:a16="http://schemas.microsoft.com/office/drawing/2014/main" id="{5F789952-74B3-3194-9F88-9102677BDF3C}"/>
              </a:ext>
            </a:extLst>
          </p:cNvPr>
          <p:cNvSpPr txBox="1"/>
          <p:nvPr/>
        </p:nvSpPr>
        <p:spPr>
          <a:xfrm>
            <a:off x="9055084" y="7004980"/>
            <a:ext cx="2836033"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7" name="テキスト ボックス 6">
            <a:extLst>
              <a:ext uri="{FF2B5EF4-FFF2-40B4-BE49-F238E27FC236}">
                <a16:creationId xmlns:a16="http://schemas.microsoft.com/office/drawing/2014/main" id="{56140D6A-3273-716E-C062-701DF3C1C8B9}"/>
              </a:ext>
            </a:extLst>
          </p:cNvPr>
          <p:cNvSpPr txBox="1"/>
          <p:nvPr/>
        </p:nvSpPr>
        <p:spPr>
          <a:xfrm>
            <a:off x="8536157" y="4823515"/>
            <a:ext cx="332167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START</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5" name="テキスト ボックス 4">
            <a:extLst>
              <a:ext uri="{FF2B5EF4-FFF2-40B4-BE49-F238E27FC236}">
                <a16:creationId xmlns:a16="http://schemas.microsoft.com/office/drawing/2014/main" id="{E38B4E79-D9CA-C9BE-DA57-D96FC23F844B}"/>
              </a:ext>
            </a:extLst>
          </p:cNvPr>
          <p:cNvSpPr txBox="1"/>
          <p:nvPr/>
        </p:nvSpPr>
        <p:spPr>
          <a:xfrm>
            <a:off x="12577652" y="4825446"/>
            <a:ext cx="314861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CLICK</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2745353334"/>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2B039-E2E1-52F3-3F82-E51758D92CD2}"/>
            </a:ext>
          </a:extLst>
        </p:cNvPr>
        <p:cNvGrpSpPr/>
        <p:nvPr/>
      </p:nvGrpSpPr>
      <p:grpSpPr>
        <a:xfrm>
          <a:off x="0" y="0"/>
          <a:ext cx="0" cy="0"/>
          <a:chOff x="0" y="0"/>
          <a:chExt cx="0" cy="0"/>
        </a:xfrm>
      </p:grpSpPr>
      <p:pic>
        <p:nvPicPr>
          <p:cNvPr id="10" name="図 9">
            <a:extLst>
              <a:ext uri="{FF2B5EF4-FFF2-40B4-BE49-F238E27FC236}">
                <a16:creationId xmlns:a16="http://schemas.microsoft.com/office/drawing/2014/main" id="{02996EFC-66E8-8CD4-7DEE-1702EA450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3998" y="2349000"/>
            <a:ext cx="2883799" cy="2160000"/>
          </a:xfrm>
          <a:prstGeom prst="rect">
            <a:avLst/>
          </a:prstGeom>
        </p:spPr>
      </p:pic>
      <p:pic>
        <p:nvPicPr>
          <p:cNvPr id="3" name="図 2">
            <a:extLst>
              <a:ext uri="{FF2B5EF4-FFF2-40B4-BE49-F238E27FC236}">
                <a16:creationId xmlns:a16="http://schemas.microsoft.com/office/drawing/2014/main" id="{DEC2858F-D9D6-5CFF-FC37-C6D7D9A04C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63178" y="2349000"/>
            <a:ext cx="2884198" cy="2160000"/>
          </a:xfrm>
          <a:prstGeom prst="rect">
            <a:avLst/>
          </a:prstGeom>
        </p:spPr>
      </p:pic>
      <p:pic>
        <p:nvPicPr>
          <p:cNvPr id="6" name="図 5">
            <a:extLst>
              <a:ext uri="{FF2B5EF4-FFF2-40B4-BE49-F238E27FC236}">
                <a16:creationId xmlns:a16="http://schemas.microsoft.com/office/drawing/2014/main" id="{4042ED4A-F061-8CE6-0616-7C051B1EBE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57641" y="2349000"/>
            <a:ext cx="2865714" cy="2160000"/>
          </a:xfrm>
          <a:prstGeom prst="rect">
            <a:avLst/>
          </a:prstGeom>
        </p:spPr>
      </p:pic>
      <p:pic>
        <p:nvPicPr>
          <p:cNvPr id="13" name="図 12">
            <a:extLst>
              <a:ext uri="{FF2B5EF4-FFF2-40B4-BE49-F238E27FC236}">
                <a16:creationId xmlns:a16="http://schemas.microsoft.com/office/drawing/2014/main" id="{4FA390E6-BDD5-D276-A204-DFB9DB7D0B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0366" y="2349000"/>
            <a:ext cx="2865714" cy="2160000"/>
          </a:xfrm>
          <a:prstGeom prst="rect">
            <a:avLst/>
          </a:prstGeom>
        </p:spPr>
      </p:pic>
      <p:pic>
        <p:nvPicPr>
          <p:cNvPr id="15" name="図 14">
            <a:extLst>
              <a:ext uri="{FF2B5EF4-FFF2-40B4-BE49-F238E27FC236}">
                <a16:creationId xmlns:a16="http://schemas.microsoft.com/office/drawing/2014/main" id="{854E5330-DE2B-CFED-143B-FE337312F2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526" y="729000"/>
            <a:ext cx="7183355" cy="5400000"/>
          </a:xfrm>
          <a:prstGeom prst="rect">
            <a:avLst/>
          </a:prstGeom>
        </p:spPr>
      </p:pic>
      <p:pic>
        <p:nvPicPr>
          <p:cNvPr id="21" name="図 20">
            <a:extLst>
              <a:ext uri="{FF2B5EF4-FFF2-40B4-BE49-F238E27FC236}">
                <a16:creationId xmlns:a16="http://schemas.microsoft.com/office/drawing/2014/main" id="{DC3E6F8B-8409-0B40-5BF4-0F664A05B0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7925" y="2354968"/>
            <a:ext cx="2860029" cy="2160000"/>
          </a:xfrm>
          <a:prstGeom prst="rect">
            <a:avLst/>
          </a:prstGeom>
        </p:spPr>
      </p:pic>
      <p:sp>
        <p:nvSpPr>
          <p:cNvPr id="2" name="テキスト ボックス 1">
            <a:extLst>
              <a:ext uri="{FF2B5EF4-FFF2-40B4-BE49-F238E27FC236}">
                <a16:creationId xmlns:a16="http://schemas.microsoft.com/office/drawing/2014/main" id="{5CCDCE45-1E87-552F-D228-5D316EC2F006}"/>
              </a:ext>
            </a:extLst>
          </p:cNvPr>
          <p:cNvSpPr txBox="1"/>
          <p:nvPr/>
        </p:nvSpPr>
        <p:spPr>
          <a:xfrm>
            <a:off x="8837096" y="7111078"/>
            <a:ext cx="3122778"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LOGIN</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4" name="テキスト ボックス 3">
            <a:extLst>
              <a:ext uri="{FF2B5EF4-FFF2-40B4-BE49-F238E27FC236}">
                <a16:creationId xmlns:a16="http://schemas.microsoft.com/office/drawing/2014/main" id="{55061284-1F29-BA64-47EF-7A6AB805E741}"/>
              </a:ext>
            </a:extLst>
          </p:cNvPr>
          <p:cNvSpPr txBox="1"/>
          <p:nvPr/>
        </p:nvSpPr>
        <p:spPr>
          <a:xfrm>
            <a:off x="9055084" y="7004980"/>
            <a:ext cx="2836033"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7" name="テキスト ボックス 6">
            <a:extLst>
              <a:ext uri="{FF2B5EF4-FFF2-40B4-BE49-F238E27FC236}">
                <a16:creationId xmlns:a16="http://schemas.microsoft.com/office/drawing/2014/main" id="{D229CA0A-DA60-6FBE-F69F-C7902094C0F3}"/>
              </a:ext>
            </a:extLst>
          </p:cNvPr>
          <p:cNvSpPr txBox="1"/>
          <p:nvPr/>
        </p:nvSpPr>
        <p:spPr>
          <a:xfrm>
            <a:off x="8536157" y="7069004"/>
            <a:ext cx="332167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START</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5" name="テキスト ボックス 4">
            <a:extLst>
              <a:ext uri="{FF2B5EF4-FFF2-40B4-BE49-F238E27FC236}">
                <a16:creationId xmlns:a16="http://schemas.microsoft.com/office/drawing/2014/main" id="{9D2813D6-BEA9-D649-4413-6E2A73C8D77E}"/>
              </a:ext>
            </a:extLst>
          </p:cNvPr>
          <p:cNvSpPr txBox="1"/>
          <p:nvPr/>
        </p:nvSpPr>
        <p:spPr>
          <a:xfrm>
            <a:off x="8734855" y="4825446"/>
            <a:ext cx="314861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CLICK</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8" name="テキスト ボックス 7">
            <a:extLst>
              <a:ext uri="{FF2B5EF4-FFF2-40B4-BE49-F238E27FC236}">
                <a16:creationId xmlns:a16="http://schemas.microsoft.com/office/drawing/2014/main" id="{19D4FD4F-BEFA-C5E9-C7F8-22DA9F14F4BD}"/>
              </a:ext>
            </a:extLst>
          </p:cNvPr>
          <p:cNvSpPr txBox="1"/>
          <p:nvPr/>
        </p:nvSpPr>
        <p:spPr>
          <a:xfrm>
            <a:off x="12776350" y="4827371"/>
            <a:ext cx="2941831"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DRAG</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452697554"/>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4907F-AFA9-8CF3-F69D-6D75698C5326}"/>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DD402A28-DC30-A806-5C8A-2CEBF42AD9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36783" y="699826"/>
            <a:ext cx="2838450" cy="5623560"/>
          </a:xfrm>
          <a:prstGeom prst="rect">
            <a:avLst/>
          </a:prstGeom>
        </p:spPr>
      </p:pic>
      <p:pic>
        <p:nvPicPr>
          <p:cNvPr id="9" name="図 8">
            <a:extLst>
              <a:ext uri="{FF2B5EF4-FFF2-40B4-BE49-F238E27FC236}">
                <a16:creationId xmlns:a16="http://schemas.microsoft.com/office/drawing/2014/main" id="{4D576268-8089-5959-CC1B-E7D2BBE340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20143" y="708429"/>
            <a:ext cx="2853690" cy="5606354"/>
          </a:xfrm>
          <a:prstGeom prst="rect">
            <a:avLst/>
          </a:prstGeom>
        </p:spPr>
      </p:pic>
      <p:pic>
        <p:nvPicPr>
          <p:cNvPr id="11" name="図 10">
            <a:extLst>
              <a:ext uri="{FF2B5EF4-FFF2-40B4-BE49-F238E27FC236}">
                <a16:creationId xmlns:a16="http://schemas.microsoft.com/office/drawing/2014/main" id="{014DE33A-00BC-777B-FF17-62BA4B49D2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03504" y="699826"/>
            <a:ext cx="2853690" cy="5623560"/>
          </a:xfrm>
          <a:prstGeom prst="rect">
            <a:avLst/>
          </a:prstGeom>
        </p:spPr>
      </p:pic>
      <p:pic>
        <p:nvPicPr>
          <p:cNvPr id="5" name="図 4">
            <a:extLst>
              <a:ext uri="{FF2B5EF4-FFF2-40B4-BE49-F238E27FC236}">
                <a16:creationId xmlns:a16="http://schemas.microsoft.com/office/drawing/2014/main" id="{0DF33C3E-02C8-550E-EF31-2491A7C8DB94}"/>
              </a:ext>
            </a:extLst>
          </p:cNvPr>
          <p:cNvPicPr>
            <a:picLocks noChangeAspect="1"/>
          </p:cNvPicPr>
          <p:nvPr/>
        </p:nvPicPr>
        <p:blipFill>
          <a:blip r:embed="rId5">
            <a:extLst>
              <a:ext uri="{28A0092B-C50C-407E-A947-70E740481C1C}">
                <a14:useLocalDpi xmlns:a14="http://schemas.microsoft.com/office/drawing/2010/main" val="0"/>
              </a:ext>
            </a:extLst>
          </a:blip>
          <a:srcRect l="-1" r="-574"/>
          <a:stretch/>
        </p:blipFill>
        <p:spPr>
          <a:xfrm>
            <a:off x="2967761" y="695526"/>
            <a:ext cx="5724825" cy="5619258"/>
          </a:xfrm>
          <a:prstGeom prst="rect">
            <a:avLst/>
          </a:prstGeom>
        </p:spPr>
      </p:pic>
      <p:grpSp>
        <p:nvGrpSpPr>
          <p:cNvPr id="21" name="グループ化 20">
            <a:extLst>
              <a:ext uri="{FF2B5EF4-FFF2-40B4-BE49-F238E27FC236}">
                <a16:creationId xmlns:a16="http://schemas.microsoft.com/office/drawing/2014/main" id="{5BFE2320-08DF-5B71-63F5-0F08AB6408C1}"/>
              </a:ext>
            </a:extLst>
          </p:cNvPr>
          <p:cNvGrpSpPr/>
          <p:nvPr/>
        </p:nvGrpSpPr>
        <p:grpSpPr>
          <a:xfrm>
            <a:off x="105742" y="698497"/>
            <a:ext cx="2853689" cy="5627861"/>
            <a:chOff x="105742" y="698497"/>
            <a:chExt cx="2853689" cy="5627861"/>
          </a:xfrm>
        </p:grpSpPr>
        <p:sp>
          <p:nvSpPr>
            <p:cNvPr id="12" name="正方形/長方形 11">
              <a:extLst>
                <a:ext uri="{FF2B5EF4-FFF2-40B4-BE49-F238E27FC236}">
                  <a16:creationId xmlns:a16="http://schemas.microsoft.com/office/drawing/2014/main" id="{62090FF8-649F-DCD9-A7FD-E9D4859AB571}"/>
                </a:ext>
              </a:extLst>
            </p:cNvPr>
            <p:cNvSpPr/>
            <p:nvPr/>
          </p:nvSpPr>
          <p:spPr>
            <a:xfrm>
              <a:off x="1057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3BCC5827-C73F-5AFF-E786-4260DA694C7F}"/>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FC1C871D-3316-2939-39DA-D1414E18B1DA}"/>
              </a:ext>
            </a:extLst>
          </p:cNvPr>
          <p:cNvGrpSpPr/>
          <p:nvPr/>
        </p:nvGrpSpPr>
        <p:grpSpPr>
          <a:xfrm>
            <a:off x="8803504" y="696854"/>
            <a:ext cx="2853689" cy="5627861"/>
            <a:chOff x="3161191" y="696854"/>
            <a:chExt cx="2853689" cy="5627861"/>
          </a:xfrm>
        </p:grpSpPr>
        <p:sp>
          <p:nvSpPr>
            <p:cNvPr id="13" name="正方形/長方形 12">
              <a:extLst>
                <a:ext uri="{FF2B5EF4-FFF2-40B4-BE49-F238E27FC236}">
                  <a16:creationId xmlns:a16="http://schemas.microsoft.com/office/drawing/2014/main" id="{94373628-3E90-55A8-7762-C02CB27D5C96}"/>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CDAEF9B1-7EBB-1FBE-C6D5-C6A0D2279E15}"/>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30BAC269-5895-3E24-1364-C8A0126CC244}"/>
              </a:ext>
            </a:extLst>
          </p:cNvPr>
          <p:cNvGrpSpPr/>
          <p:nvPr/>
        </p:nvGrpSpPr>
        <p:grpSpPr>
          <a:xfrm>
            <a:off x="11819434" y="708429"/>
            <a:ext cx="2853689" cy="5627861"/>
            <a:chOff x="6177121" y="708429"/>
            <a:chExt cx="2853689" cy="5627861"/>
          </a:xfrm>
        </p:grpSpPr>
        <p:sp>
          <p:nvSpPr>
            <p:cNvPr id="14" name="正方形/長方形 13">
              <a:extLst>
                <a:ext uri="{FF2B5EF4-FFF2-40B4-BE49-F238E27FC236}">
                  <a16:creationId xmlns:a16="http://schemas.microsoft.com/office/drawing/2014/main" id="{B370A0F7-E891-2889-5C2F-C2A53FAE7057}"/>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CDB3E97E-E019-E712-8421-3CCDBB2747B5}"/>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C178EAEF-C443-E199-CD4B-9E3D51B14FB3}"/>
              </a:ext>
            </a:extLst>
          </p:cNvPr>
          <p:cNvGrpSpPr/>
          <p:nvPr/>
        </p:nvGrpSpPr>
        <p:grpSpPr>
          <a:xfrm>
            <a:off x="14821544" y="708429"/>
            <a:ext cx="2853689" cy="5627861"/>
            <a:chOff x="9179231" y="708429"/>
            <a:chExt cx="2853689" cy="5627861"/>
          </a:xfrm>
        </p:grpSpPr>
        <p:sp>
          <p:nvSpPr>
            <p:cNvPr id="15" name="正方形/長方形 14">
              <a:extLst>
                <a:ext uri="{FF2B5EF4-FFF2-40B4-BE49-F238E27FC236}">
                  <a16:creationId xmlns:a16="http://schemas.microsoft.com/office/drawing/2014/main" id="{897838E2-3C58-4142-170A-BAAACA6D8EC1}"/>
                </a:ext>
              </a:extLst>
            </p:cNvPr>
            <p:cNvSpPr/>
            <p:nvPr/>
          </p:nvSpPr>
          <p:spPr>
            <a:xfrm>
              <a:off x="917923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87B425CF-F57D-B24D-2475-FEAF5B0537B2}"/>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863116821"/>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0E532-2EFC-B4E3-29F2-BEE3217FFBDA}"/>
            </a:ext>
          </a:extLst>
        </p:cNvPr>
        <p:cNvGrpSpPr/>
        <p:nvPr/>
      </p:nvGrpSpPr>
      <p:grpSpPr>
        <a:xfrm>
          <a:off x="0" y="0"/>
          <a:ext cx="0" cy="0"/>
          <a:chOff x="0" y="0"/>
          <a:chExt cx="0" cy="0"/>
        </a:xfrm>
      </p:grpSpPr>
      <p:pic>
        <p:nvPicPr>
          <p:cNvPr id="10" name="図 9">
            <a:extLst>
              <a:ext uri="{FF2B5EF4-FFF2-40B4-BE49-F238E27FC236}">
                <a16:creationId xmlns:a16="http://schemas.microsoft.com/office/drawing/2014/main" id="{DEE66101-128B-6D3A-7F92-2E1AE54D5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198" y="2349000"/>
            <a:ext cx="2883799" cy="2160000"/>
          </a:xfrm>
          <a:prstGeom prst="rect">
            <a:avLst/>
          </a:prstGeom>
        </p:spPr>
      </p:pic>
      <p:pic>
        <p:nvPicPr>
          <p:cNvPr id="3" name="図 2">
            <a:extLst>
              <a:ext uri="{FF2B5EF4-FFF2-40B4-BE49-F238E27FC236}">
                <a16:creationId xmlns:a16="http://schemas.microsoft.com/office/drawing/2014/main" id="{A5F17DA7-D1A1-464A-CBFD-FEC696F2C2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63178" y="2349000"/>
            <a:ext cx="2884198" cy="2160000"/>
          </a:xfrm>
          <a:prstGeom prst="rect">
            <a:avLst/>
          </a:prstGeom>
        </p:spPr>
      </p:pic>
      <p:pic>
        <p:nvPicPr>
          <p:cNvPr id="6" name="図 5">
            <a:extLst>
              <a:ext uri="{FF2B5EF4-FFF2-40B4-BE49-F238E27FC236}">
                <a16:creationId xmlns:a16="http://schemas.microsoft.com/office/drawing/2014/main" id="{07F8FC19-97B5-33F8-8772-22C24F9405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57641" y="2349000"/>
            <a:ext cx="2865714" cy="2160000"/>
          </a:xfrm>
          <a:prstGeom prst="rect">
            <a:avLst/>
          </a:prstGeom>
        </p:spPr>
      </p:pic>
      <p:pic>
        <p:nvPicPr>
          <p:cNvPr id="13" name="図 12">
            <a:extLst>
              <a:ext uri="{FF2B5EF4-FFF2-40B4-BE49-F238E27FC236}">
                <a16:creationId xmlns:a16="http://schemas.microsoft.com/office/drawing/2014/main" id="{0DC32B7A-AAAF-0873-B186-7C03A6B01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0366" y="2349000"/>
            <a:ext cx="2865714" cy="2160000"/>
          </a:xfrm>
          <a:prstGeom prst="rect">
            <a:avLst/>
          </a:prstGeom>
        </p:spPr>
      </p:pic>
      <p:pic>
        <p:nvPicPr>
          <p:cNvPr id="15" name="図 14">
            <a:extLst>
              <a:ext uri="{FF2B5EF4-FFF2-40B4-BE49-F238E27FC236}">
                <a16:creationId xmlns:a16="http://schemas.microsoft.com/office/drawing/2014/main" id="{D4573481-C1B3-9145-DACA-2C2FF3FAA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0729" y="2349000"/>
            <a:ext cx="2873342" cy="2160000"/>
          </a:xfrm>
          <a:prstGeom prst="rect">
            <a:avLst/>
          </a:prstGeom>
        </p:spPr>
      </p:pic>
      <p:pic>
        <p:nvPicPr>
          <p:cNvPr id="21" name="図 20">
            <a:extLst>
              <a:ext uri="{FF2B5EF4-FFF2-40B4-BE49-F238E27FC236}">
                <a16:creationId xmlns:a16="http://schemas.microsoft.com/office/drawing/2014/main" id="{DE61A21B-A9DA-6D47-B233-AF296CBF05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26" y="729000"/>
            <a:ext cx="7150073" cy="5400000"/>
          </a:xfrm>
          <a:prstGeom prst="rect">
            <a:avLst/>
          </a:prstGeom>
        </p:spPr>
      </p:pic>
      <p:sp>
        <p:nvSpPr>
          <p:cNvPr id="2" name="テキスト ボックス 1">
            <a:extLst>
              <a:ext uri="{FF2B5EF4-FFF2-40B4-BE49-F238E27FC236}">
                <a16:creationId xmlns:a16="http://schemas.microsoft.com/office/drawing/2014/main" id="{191ABA8F-3CD0-CBF3-BD83-6E2E88BD99FC}"/>
              </a:ext>
            </a:extLst>
          </p:cNvPr>
          <p:cNvSpPr txBox="1"/>
          <p:nvPr/>
        </p:nvSpPr>
        <p:spPr>
          <a:xfrm>
            <a:off x="8837096" y="7111078"/>
            <a:ext cx="3122778"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LOGIN</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4" name="テキスト ボックス 3">
            <a:extLst>
              <a:ext uri="{FF2B5EF4-FFF2-40B4-BE49-F238E27FC236}">
                <a16:creationId xmlns:a16="http://schemas.microsoft.com/office/drawing/2014/main" id="{D7C70C10-DBD5-D26B-9083-429F0940C7B4}"/>
              </a:ext>
            </a:extLst>
          </p:cNvPr>
          <p:cNvSpPr txBox="1"/>
          <p:nvPr/>
        </p:nvSpPr>
        <p:spPr>
          <a:xfrm>
            <a:off x="9055084" y="7004980"/>
            <a:ext cx="2836033"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7" name="テキスト ボックス 6">
            <a:extLst>
              <a:ext uri="{FF2B5EF4-FFF2-40B4-BE49-F238E27FC236}">
                <a16:creationId xmlns:a16="http://schemas.microsoft.com/office/drawing/2014/main" id="{41E79BF7-8EFC-93E3-1D53-36B4D3D7B2E6}"/>
              </a:ext>
            </a:extLst>
          </p:cNvPr>
          <p:cNvSpPr txBox="1"/>
          <p:nvPr/>
        </p:nvSpPr>
        <p:spPr>
          <a:xfrm>
            <a:off x="8536157" y="7069004"/>
            <a:ext cx="332167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START</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5" name="テキスト ボックス 4">
            <a:extLst>
              <a:ext uri="{FF2B5EF4-FFF2-40B4-BE49-F238E27FC236}">
                <a16:creationId xmlns:a16="http://schemas.microsoft.com/office/drawing/2014/main" id="{0449D3BD-A533-92BE-FCD4-3697F0A66DCD}"/>
              </a:ext>
            </a:extLst>
          </p:cNvPr>
          <p:cNvSpPr txBox="1"/>
          <p:nvPr/>
        </p:nvSpPr>
        <p:spPr>
          <a:xfrm>
            <a:off x="8734855" y="7047784"/>
            <a:ext cx="314861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CLICK</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8" name="テキスト ボックス 7">
            <a:extLst>
              <a:ext uri="{FF2B5EF4-FFF2-40B4-BE49-F238E27FC236}">
                <a16:creationId xmlns:a16="http://schemas.microsoft.com/office/drawing/2014/main" id="{04784E6E-A24F-A6C5-EAF5-1D04FC66ED95}"/>
              </a:ext>
            </a:extLst>
          </p:cNvPr>
          <p:cNvSpPr txBox="1"/>
          <p:nvPr/>
        </p:nvSpPr>
        <p:spPr>
          <a:xfrm>
            <a:off x="8840956" y="4827371"/>
            <a:ext cx="2941831"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DRAG</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9" name="テキスト ボックス 8">
            <a:extLst>
              <a:ext uri="{FF2B5EF4-FFF2-40B4-BE49-F238E27FC236}">
                <a16:creationId xmlns:a16="http://schemas.microsoft.com/office/drawing/2014/main" id="{A644F5E4-04B0-C69F-19AE-B6DD90D810E8}"/>
              </a:ext>
            </a:extLst>
          </p:cNvPr>
          <p:cNvSpPr txBox="1"/>
          <p:nvPr/>
        </p:nvSpPr>
        <p:spPr>
          <a:xfrm>
            <a:off x="12535210" y="4829301"/>
            <a:ext cx="4677884" cy="1631216"/>
          </a:xfrm>
          <a:prstGeom prst="rect">
            <a:avLst/>
          </a:prstGeom>
          <a:noFill/>
        </p:spPr>
        <p:txBody>
          <a:bodyPr wrap="none" rtlCol="0">
            <a:spAutoFit/>
          </a:bodyPr>
          <a:lstStyle/>
          <a:p>
            <a:r>
              <a:rPr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RANKING</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2572982062"/>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23077-F08C-793D-D30C-F9A134560E09}"/>
            </a:ext>
          </a:extLst>
        </p:cNvPr>
        <p:cNvGrpSpPr/>
        <p:nvPr/>
      </p:nvGrpSpPr>
      <p:grpSpPr>
        <a:xfrm>
          <a:off x="0" y="0"/>
          <a:ext cx="0" cy="0"/>
          <a:chOff x="0" y="0"/>
          <a:chExt cx="0" cy="0"/>
        </a:xfrm>
      </p:grpSpPr>
      <p:pic>
        <p:nvPicPr>
          <p:cNvPr id="10" name="図 9">
            <a:extLst>
              <a:ext uri="{FF2B5EF4-FFF2-40B4-BE49-F238E27FC236}">
                <a16:creationId xmlns:a16="http://schemas.microsoft.com/office/drawing/2014/main" id="{A10F4B91-11C2-7B48-F9D7-743FE7D34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88" y="720931"/>
            <a:ext cx="7209498" cy="5400000"/>
          </a:xfrm>
          <a:prstGeom prst="rect">
            <a:avLst/>
          </a:prstGeom>
        </p:spPr>
      </p:pic>
      <p:pic>
        <p:nvPicPr>
          <p:cNvPr id="3" name="図 2">
            <a:extLst>
              <a:ext uri="{FF2B5EF4-FFF2-40B4-BE49-F238E27FC236}">
                <a16:creationId xmlns:a16="http://schemas.microsoft.com/office/drawing/2014/main" id="{D0D463DF-1BC2-1756-ACE9-83A0DEECF9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63178" y="2349000"/>
            <a:ext cx="2884198" cy="2160000"/>
          </a:xfrm>
          <a:prstGeom prst="rect">
            <a:avLst/>
          </a:prstGeom>
        </p:spPr>
      </p:pic>
      <p:pic>
        <p:nvPicPr>
          <p:cNvPr id="6" name="図 5">
            <a:extLst>
              <a:ext uri="{FF2B5EF4-FFF2-40B4-BE49-F238E27FC236}">
                <a16:creationId xmlns:a16="http://schemas.microsoft.com/office/drawing/2014/main" id="{D30F87A4-06DE-3B0A-9F1A-031663A571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57641" y="2349000"/>
            <a:ext cx="2865714" cy="2160000"/>
          </a:xfrm>
          <a:prstGeom prst="rect">
            <a:avLst/>
          </a:prstGeom>
        </p:spPr>
      </p:pic>
      <p:pic>
        <p:nvPicPr>
          <p:cNvPr id="13" name="図 12">
            <a:extLst>
              <a:ext uri="{FF2B5EF4-FFF2-40B4-BE49-F238E27FC236}">
                <a16:creationId xmlns:a16="http://schemas.microsoft.com/office/drawing/2014/main" id="{A2A11A0F-5F58-770D-D903-6B9B8A40B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0366" y="2349000"/>
            <a:ext cx="2865714" cy="2160000"/>
          </a:xfrm>
          <a:prstGeom prst="rect">
            <a:avLst/>
          </a:prstGeom>
        </p:spPr>
      </p:pic>
      <p:pic>
        <p:nvPicPr>
          <p:cNvPr id="15" name="図 14">
            <a:extLst>
              <a:ext uri="{FF2B5EF4-FFF2-40B4-BE49-F238E27FC236}">
                <a16:creationId xmlns:a16="http://schemas.microsoft.com/office/drawing/2014/main" id="{48E1E435-BAB3-7600-5DCF-0A44CFC525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0729" y="2349000"/>
            <a:ext cx="2873342" cy="2160000"/>
          </a:xfrm>
          <a:prstGeom prst="rect">
            <a:avLst/>
          </a:prstGeom>
        </p:spPr>
      </p:pic>
      <p:pic>
        <p:nvPicPr>
          <p:cNvPr id="21" name="図 20">
            <a:extLst>
              <a:ext uri="{FF2B5EF4-FFF2-40B4-BE49-F238E27FC236}">
                <a16:creationId xmlns:a16="http://schemas.microsoft.com/office/drawing/2014/main" id="{028FCD00-522F-72A5-2091-94A055263D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7696" y="2349000"/>
            <a:ext cx="2860029" cy="2160000"/>
          </a:xfrm>
          <a:prstGeom prst="rect">
            <a:avLst/>
          </a:prstGeom>
        </p:spPr>
      </p:pic>
      <p:sp>
        <p:nvSpPr>
          <p:cNvPr id="2" name="テキスト ボックス 1">
            <a:extLst>
              <a:ext uri="{FF2B5EF4-FFF2-40B4-BE49-F238E27FC236}">
                <a16:creationId xmlns:a16="http://schemas.microsoft.com/office/drawing/2014/main" id="{7A60269F-E5C0-63CD-FE43-DF3A864C164D}"/>
              </a:ext>
            </a:extLst>
          </p:cNvPr>
          <p:cNvSpPr txBox="1"/>
          <p:nvPr/>
        </p:nvSpPr>
        <p:spPr>
          <a:xfrm>
            <a:off x="8837096" y="7111078"/>
            <a:ext cx="3122778"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LOGIN</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4" name="テキスト ボックス 3">
            <a:extLst>
              <a:ext uri="{FF2B5EF4-FFF2-40B4-BE49-F238E27FC236}">
                <a16:creationId xmlns:a16="http://schemas.microsoft.com/office/drawing/2014/main" id="{755271E2-EF69-EEAB-CF50-E4B32FB65F58}"/>
              </a:ext>
            </a:extLst>
          </p:cNvPr>
          <p:cNvSpPr txBox="1"/>
          <p:nvPr/>
        </p:nvSpPr>
        <p:spPr>
          <a:xfrm>
            <a:off x="9055084" y="7004980"/>
            <a:ext cx="2836033"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7" name="テキスト ボックス 6">
            <a:extLst>
              <a:ext uri="{FF2B5EF4-FFF2-40B4-BE49-F238E27FC236}">
                <a16:creationId xmlns:a16="http://schemas.microsoft.com/office/drawing/2014/main" id="{DB34D047-DE90-BA80-12A2-38B2552B4E56}"/>
              </a:ext>
            </a:extLst>
          </p:cNvPr>
          <p:cNvSpPr txBox="1"/>
          <p:nvPr/>
        </p:nvSpPr>
        <p:spPr>
          <a:xfrm>
            <a:off x="8536157" y="7069004"/>
            <a:ext cx="332167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START</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5" name="テキスト ボックス 4">
            <a:extLst>
              <a:ext uri="{FF2B5EF4-FFF2-40B4-BE49-F238E27FC236}">
                <a16:creationId xmlns:a16="http://schemas.microsoft.com/office/drawing/2014/main" id="{90CAB0BF-00D5-4A08-2DD9-9D032F99C83C}"/>
              </a:ext>
            </a:extLst>
          </p:cNvPr>
          <p:cNvSpPr txBox="1"/>
          <p:nvPr/>
        </p:nvSpPr>
        <p:spPr>
          <a:xfrm>
            <a:off x="8734855" y="7047784"/>
            <a:ext cx="314861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CLICK</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8" name="テキスト ボックス 7">
            <a:extLst>
              <a:ext uri="{FF2B5EF4-FFF2-40B4-BE49-F238E27FC236}">
                <a16:creationId xmlns:a16="http://schemas.microsoft.com/office/drawing/2014/main" id="{450DFD28-D57B-1CC0-7F63-22ACCFA99A96}"/>
              </a:ext>
            </a:extLst>
          </p:cNvPr>
          <p:cNvSpPr txBox="1"/>
          <p:nvPr/>
        </p:nvSpPr>
        <p:spPr>
          <a:xfrm>
            <a:off x="8840956" y="7558996"/>
            <a:ext cx="2941831"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DRAG</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9" name="テキスト ボックス 8">
            <a:extLst>
              <a:ext uri="{FF2B5EF4-FFF2-40B4-BE49-F238E27FC236}">
                <a16:creationId xmlns:a16="http://schemas.microsoft.com/office/drawing/2014/main" id="{3CECE5DA-480D-A24D-34B4-512EC414E0B0}"/>
              </a:ext>
            </a:extLst>
          </p:cNvPr>
          <p:cNvSpPr txBox="1"/>
          <p:nvPr/>
        </p:nvSpPr>
        <p:spPr>
          <a:xfrm>
            <a:off x="7511794" y="4829301"/>
            <a:ext cx="4677884" cy="1631216"/>
          </a:xfrm>
          <a:prstGeom prst="rect">
            <a:avLst/>
          </a:prstGeom>
          <a:noFill/>
        </p:spPr>
        <p:txBody>
          <a:bodyPr wrap="none" rtlCol="0">
            <a:spAutoFit/>
          </a:bodyPr>
          <a:lstStyle/>
          <a:p>
            <a:r>
              <a:rPr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RANKING</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18" name="四角形: 角を丸くする 17">
            <a:extLst>
              <a:ext uri="{FF2B5EF4-FFF2-40B4-BE49-F238E27FC236}">
                <a16:creationId xmlns:a16="http://schemas.microsoft.com/office/drawing/2014/main" id="{D58260A9-F5E2-58DD-91C8-D260751FD39B}"/>
              </a:ext>
            </a:extLst>
          </p:cNvPr>
          <p:cNvSpPr/>
          <p:nvPr/>
        </p:nvSpPr>
        <p:spPr>
          <a:xfrm>
            <a:off x="771645" y="-2107254"/>
            <a:ext cx="10648709" cy="1828800"/>
          </a:xfrm>
          <a:prstGeom prst="roundRect">
            <a:avLst/>
          </a:prstGeom>
          <a:solidFill>
            <a:srgbClr val="CDB4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000" dirty="0">
                <a:latin typeface="Rounded M+ 1c medium" panose="020B0602020203020207" pitchFamily="50" charset="-128"/>
                <a:ea typeface="Rounded M+ 1c medium" panose="020B0602020203020207" pitchFamily="50" charset="-128"/>
                <a:cs typeface="Rounded M+ 1c medium" panose="020B0602020203020207" pitchFamily="50" charset="-128"/>
              </a:rPr>
              <a:t>ERIPORTFOLIO</a:t>
            </a:r>
            <a:endParaRPr kumimoji="1" lang="ja-JP" altLang="en-US" sz="10000" dirty="0">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
        <p:nvSpPr>
          <p:cNvPr id="19" name="テキスト ボックス 18">
            <a:extLst>
              <a:ext uri="{FF2B5EF4-FFF2-40B4-BE49-F238E27FC236}">
                <a16:creationId xmlns:a16="http://schemas.microsoft.com/office/drawing/2014/main" id="{84024C82-5E68-B349-7CD2-3C995BD5F733}"/>
              </a:ext>
            </a:extLst>
          </p:cNvPr>
          <p:cNvSpPr txBox="1"/>
          <p:nvPr/>
        </p:nvSpPr>
        <p:spPr>
          <a:xfrm>
            <a:off x="388029" y="7128385"/>
            <a:ext cx="11469807" cy="769441"/>
          </a:xfrm>
          <a:prstGeom prst="rect">
            <a:avLst/>
          </a:prstGeom>
          <a:noFill/>
        </p:spPr>
        <p:txBody>
          <a:bodyPr wrap="none" rtlCol="0">
            <a:spAutoFit/>
          </a:bodyPr>
          <a:lstStyle/>
          <a:p>
            <a:r>
              <a:rPr lang="ja-JP" altLang="en-US" sz="4400" dirty="0">
                <a:solidFill>
                  <a:srgbClr val="B1897B"/>
                </a:solidFill>
                <a:latin typeface="Rounded M+ 1c medium" panose="020B0602020203020207" pitchFamily="50" charset="-128"/>
                <a:ea typeface="Rounded M+ 1c medium" panose="020B0602020203020207" pitchFamily="50" charset="-128"/>
                <a:cs typeface="Rounded M+ 1c medium" panose="020B0602020203020207" pitchFamily="50" charset="-128"/>
              </a:rPr>
              <a:t>クリック＆ドラッグ練習アプリの開発と活用</a:t>
            </a:r>
            <a:endParaRPr kumimoji="1" lang="ja-JP" altLang="en-US" sz="4400" dirty="0">
              <a:solidFill>
                <a:srgbClr val="B1897B"/>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Tree>
    <p:extLst>
      <p:ext uri="{BB962C8B-B14F-4D97-AF65-F5344CB8AC3E}">
        <p14:creationId xmlns:p14="http://schemas.microsoft.com/office/powerpoint/2010/main" val="522507716"/>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23077-F08C-793D-D30C-F9A134560E09}"/>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D0D463DF-1BC2-1756-ACE9-83A0DEECF9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3178" y="2349000"/>
            <a:ext cx="2884198" cy="2160000"/>
          </a:xfrm>
          <a:prstGeom prst="rect">
            <a:avLst/>
          </a:prstGeom>
        </p:spPr>
      </p:pic>
      <p:pic>
        <p:nvPicPr>
          <p:cNvPr id="6" name="図 5">
            <a:extLst>
              <a:ext uri="{FF2B5EF4-FFF2-40B4-BE49-F238E27FC236}">
                <a16:creationId xmlns:a16="http://schemas.microsoft.com/office/drawing/2014/main" id="{D30F87A4-06DE-3B0A-9F1A-031663A571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57641" y="2349000"/>
            <a:ext cx="2865714" cy="2160000"/>
          </a:xfrm>
          <a:prstGeom prst="rect">
            <a:avLst/>
          </a:prstGeom>
        </p:spPr>
      </p:pic>
      <p:pic>
        <p:nvPicPr>
          <p:cNvPr id="13" name="図 12">
            <a:extLst>
              <a:ext uri="{FF2B5EF4-FFF2-40B4-BE49-F238E27FC236}">
                <a16:creationId xmlns:a16="http://schemas.microsoft.com/office/drawing/2014/main" id="{A2A11A0F-5F58-770D-D903-6B9B8A40B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366" y="2349000"/>
            <a:ext cx="2865714" cy="2160000"/>
          </a:xfrm>
          <a:prstGeom prst="rect">
            <a:avLst/>
          </a:prstGeom>
        </p:spPr>
      </p:pic>
      <p:pic>
        <p:nvPicPr>
          <p:cNvPr id="15" name="図 14">
            <a:extLst>
              <a:ext uri="{FF2B5EF4-FFF2-40B4-BE49-F238E27FC236}">
                <a16:creationId xmlns:a16="http://schemas.microsoft.com/office/drawing/2014/main" id="{48E1E435-BAB3-7600-5DCF-0A44CFC52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729" y="2349000"/>
            <a:ext cx="2873342" cy="2160000"/>
          </a:xfrm>
          <a:prstGeom prst="rect">
            <a:avLst/>
          </a:prstGeom>
        </p:spPr>
      </p:pic>
      <p:pic>
        <p:nvPicPr>
          <p:cNvPr id="21" name="図 20">
            <a:extLst>
              <a:ext uri="{FF2B5EF4-FFF2-40B4-BE49-F238E27FC236}">
                <a16:creationId xmlns:a16="http://schemas.microsoft.com/office/drawing/2014/main" id="{028FCD00-522F-72A5-2091-94A055263D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7696" y="2349000"/>
            <a:ext cx="2860029" cy="2160000"/>
          </a:xfrm>
          <a:prstGeom prst="rect">
            <a:avLst/>
          </a:prstGeom>
        </p:spPr>
      </p:pic>
      <p:sp>
        <p:nvSpPr>
          <p:cNvPr id="2" name="テキスト ボックス 1">
            <a:extLst>
              <a:ext uri="{FF2B5EF4-FFF2-40B4-BE49-F238E27FC236}">
                <a16:creationId xmlns:a16="http://schemas.microsoft.com/office/drawing/2014/main" id="{7A60269F-E5C0-63CD-FE43-DF3A864C164D}"/>
              </a:ext>
            </a:extLst>
          </p:cNvPr>
          <p:cNvSpPr txBox="1"/>
          <p:nvPr/>
        </p:nvSpPr>
        <p:spPr>
          <a:xfrm>
            <a:off x="8837096" y="7111078"/>
            <a:ext cx="3122778"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LOGIN</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4" name="テキスト ボックス 3">
            <a:extLst>
              <a:ext uri="{FF2B5EF4-FFF2-40B4-BE49-F238E27FC236}">
                <a16:creationId xmlns:a16="http://schemas.microsoft.com/office/drawing/2014/main" id="{755271E2-EF69-EEAB-CF50-E4B32FB65F58}"/>
              </a:ext>
            </a:extLst>
          </p:cNvPr>
          <p:cNvSpPr txBox="1"/>
          <p:nvPr/>
        </p:nvSpPr>
        <p:spPr>
          <a:xfrm>
            <a:off x="9055084" y="7004980"/>
            <a:ext cx="2836033"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7" name="テキスト ボックス 6">
            <a:extLst>
              <a:ext uri="{FF2B5EF4-FFF2-40B4-BE49-F238E27FC236}">
                <a16:creationId xmlns:a16="http://schemas.microsoft.com/office/drawing/2014/main" id="{DB34D047-DE90-BA80-12A2-38B2552B4E56}"/>
              </a:ext>
            </a:extLst>
          </p:cNvPr>
          <p:cNvSpPr txBox="1"/>
          <p:nvPr/>
        </p:nvSpPr>
        <p:spPr>
          <a:xfrm>
            <a:off x="8536157" y="7069004"/>
            <a:ext cx="332167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START</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5" name="テキスト ボックス 4">
            <a:extLst>
              <a:ext uri="{FF2B5EF4-FFF2-40B4-BE49-F238E27FC236}">
                <a16:creationId xmlns:a16="http://schemas.microsoft.com/office/drawing/2014/main" id="{90CAB0BF-00D5-4A08-2DD9-9D032F99C83C}"/>
              </a:ext>
            </a:extLst>
          </p:cNvPr>
          <p:cNvSpPr txBox="1"/>
          <p:nvPr/>
        </p:nvSpPr>
        <p:spPr>
          <a:xfrm>
            <a:off x="8734855" y="7047784"/>
            <a:ext cx="314861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CLICK</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8" name="テキスト ボックス 7">
            <a:extLst>
              <a:ext uri="{FF2B5EF4-FFF2-40B4-BE49-F238E27FC236}">
                <a16:creationId xmlns:a16="http://schemas.microsoft.com/office/drawing/2014/main" id="{450DFD28-D57B-1CC0-7F63-22ACCFA99A96}"/>
              </a:ext>
            </a:extLst>
          </p:cNvPr>
          <p:cNvSpPr txBox="1"/>
          <p:nvPr/>
        </p:nvSpPr>
        <p:spPr>
          <a:xfrm>
            <a:off x="8840956" y="7558996"/>
            <a:ext cx="2941831"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DRAG</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9" name="テキスト ボックス 8">
            <a:extLst>
              <a:ext uri="{FF2B5EF4-FFF2-40B4-BE49-F238E27FC236}">
                <a16:creationId xmlns:a16="http://schemas.microsoft.com/office/drawing/2014/main" id="{3CECE5DA-480D-A24D-34B4-512EC414E0B0}"/>
              </a:ext>
            </a:extLst>
          </p:cNvPr>
          <p:cNvSpPr txBox="1"/>
          <p:nvPr/>
        </p:nvSpPr>
        <p:spPr>
          <a:xfrm>
            <a:off x="7511794" y="7560926"/>
            <a:ext cx="4677884" cy="1631216"/>
          </a:xfrm>
          <a:prstGeom prst="rect">
            <a:avLst/>
          </a:prstGeom>
          <a:noFill/>
        </p:spPr>
        <p:txBody>
          <a:bodyPr wrap="none" rtlCol="0">
            <a:spAutoFit/>
          </a:bodyPr>
          <a:lstStyle/>
          <a:p>
            <a:r>
              <a:rPr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RANKING</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10" name="テキスト ボックス 9">
            <a:extLst>
              <a:ext uri="{FF2B5EF4-FFF2-40B4-BE49-F238E27FC236}">
                <a16:creationId xmlns:a16="http://schemas.microsoft.com/office/drawing/2014/main" id="{817F7632-8B5E-1DFA-D390-61E3AE72D3F8}"/>
              </a:ext>
            </a:extLst>
          </p:cNvPr>
          <p:cNvSpPr txBox="1"/>
          <p:nvPr/>
        </p:nvSpPr>
        <p:spPr>
          <a:xfrm>
            <a:off x="388029" y="4396760"/>
            <a:ext cx="11469807" cy="769441"/>
          </a:xfrm>
          <a:prstGeom prst="rect">
            <a:avLst/>
          </a:prstGeom>
          <a:noFill/>
        </p:spPr>
        <p:txBody>
          <a:bodyPr wrap="none" rtlCol="0">
            <a:spAutoFit/>
          </a:bodyPr>
          <a:lstStyle/>
          <a:p>
            <a:r>
              <a:rPr lang="ja-JP" altLang="en-US" sz="4400" dirty="0">
                <a:solidFill>
                  <a:srgbClr val="B1897B"/>
                </a:solidFill>
                <a:latin typeface="Rounded M+ 1c medium" panose="020B0602020203020207" pitchFamily="50" charset="-128"/>
                <a:ea typeface="Rounded M+ 1c medium" panose="020B0602020203020207" pitchFamily="50" charset="-128"/>
                <a:cs typeface="Rounded M+ 1c medium" panose="020B0602020203020207" pitchFamily="50" charset="-128"/>
              </a:rPr>
              <a:t>クリック＆ドラッグ練習アプリの開発と活用</a:t>
            </a:r>
            <a:endParaRPr kumimoji="1" lang="ja-JP" altLang="en-US" sz="4400" dirty="0">
              <a:solidFill>
                <a:srgbClr val="B1897B"/>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
        <p:nvSpPr>
          <p:cNvPr id="14" name="四角形: 角を丸くする 13">
            <a:extLst>
              <a:ext uri="{FF2B5EF4-FFF2-40B4-BE49-F238E27FC236}">
                <a16:creationId xmlns:a16="http://schemas.microsoft.com/office/drawing/2014/main" id="{CCA555E5-3F8B-6CBC-19C6-0B0CE6788132}"/>
              </a:ext>
            </a:extLst>
          </p:cNvPr>
          <p:cNvSpPr/>
          <p:nvPr/>
        </p:nvSpPr>
        <p:spPr>
          <a:xfrm>
            <a:off x="771645" y="1434600"/>
            <a:ext cx="10648709" cy="1828800"/>
          </a:xfrm>
          <a:prstGeom prst="roundRect">
            <a:avLst/>
          </a:prstGeom>
          <a:solidFill>
            <a:srgbClr val="CDB4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000" dirty="0">
                <a:latin typeface="Rounded M+ 1c medium" panose="020B0602020203020207" pitchFamily="50" charset="-128"/>
                <a:ea typeface="Rounded M+ 1c medium" panose="020B0602020203020207" pitchFamily="50" charset="-128"/>
                <a:cs typeface="Rounded M+ 1c medium" panose="020B0602020203020207" pitchFamily="50" charset="-128"/>
              </a:rPr>
              <a:t>ERIPORTFOLIO</a:t>
            </a:r>
            <a:endParaRPr kumimoji="1" lang="ja-JP" altLang="en-US" sz="10000" dirty="0">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pic>
        <p:nvPicPr>
          <p:cNvPr id="11" name="図 10">
            <a:extLst>
              <a:ext uri="{FF2B5EF4-FFF2-40B4-BE49-F238E27FC236}">
                <a16:creationId xmlns:a16="http://schemas.microsoft.com/office/drawing/2014/main" id="{8D200114-2CAA-42F1-36F9-6FFC4B4B08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2191" y="2349000"/>
            <a:ext cx="2883799" cy="2160000"/>
          </a:xfrm>
          <a:prstGeom prst="rect">
            <a:avLst/>
          </a:prstGeom>
        </p:spPr>
      </p:pic>
    </p:spTree>
    <p:extLst>
      <p:ext uri="{BB962C8B-B14F-4D97-AF65-F5344CB8AC3E}">
        <p14:creationId xmlns:p14="http://schemas.microsoft.com/office/powerpoint/2010/main" val="24953005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C37BD-CEB0-AEAC-D420-3034939E009A}"/>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C46391A2-C8CB-E4BF-2607-851CC7AFE9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3178" y="2349000"/>
            <a:ext cx="2884198" cy="2160000"/>
          </a:xfrm>
          <a:prstGeom prst="rect">
            <a:avLst/>
          </a:prstGeom>
        </p:spPr>
      </p:pic>
      <p:pic>
        <p:nvPicPr>
          <p:cNvPr id="6" name="図 5">
            <a:extLst>
              <a:ext uri="{FF2B5EF4-FFF2-40B4-BE49-F238E27FC236}">
                <a16:creationId xmlns:a16="http://schemas.microsoft.com/office/drawing/2014/main" id="{32BF367C-11B7-55B7-F01E-1DFCCCC0CD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57641" y="2349000"/>
            <a:ext cx="2865714" cy="2160000"/>
          </a:xfrm>
          <a:prstGeom prst="rect">
            <a:avLst/>
          </a:prstGeom>
        </p:spPr>
      </p:pic>
      <p:pic>
        <p:nvPicPr>
          <p:cNvPr id="13" name="図 12">
            <a:extLst>
              <a:ext uri="{FF2B5EF4-FFF2-40B4-BE49-F238E27FC236}">
                <a16:creationId xmlns:a16="http://schemas.microsoft.com/office/drawing/2014/main" id="{D481CE0D-5A08-2971-2F2E-1F63DB7FE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366" y="2349000"/>
            <a:ext cx="2865714" cy="2160000"/>
          </a:xfrm>
          <a:prstGeom prst="rect">
            <a:avLst/>
          </a:prstGeom>
        </p:spPr>
      </p:pic>
      <p:pic>
        <p:nvPicPr>
          <p:cNvPr id="15" name="図 14">
            <a:extLst>
              <a:ext uri="{FF2B5EF4-FFF2-40B4-BE49-F238E27FC236}">
                <a16:creationId xmlns:a16="http://schemas.microsoft.com/office/drawing/2014/main" id="{9D6190A4-155C-4538-F136-70A4029303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729" y="2349000"/>
            <a:ext cx="2873342" cy="2160000"/>
          </a:xfrm>
          <a:prstGeom prst="rect">
            <a:avLst/>
          </a:prstGeom>
        </p:spPr>
      </p:pic>
      <p:pic>
        <p:nvPicPr>
          <p:cNvPr id="21" name="図 20">
            <a:extLst>
              <a:ext uri="{FF2B5EF4-FFF2-40B4-BE49-F238E27FC236}">
                <a16:creationId xmlns:a16="http://schemas.microsoft.com/office/drawing/2014/main" id="{AFEA4601-6674-D2C9-35A4-423334594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7696" y="2349000"/>
            <a:ext cx="2860029" cy="2160000"/>
          </a:xfrm>
          <a:prstGeom prst="rect">
            <a:avLst/>
          </a:prstGeom>
        </p:spPr>
      </p:pic>
      <p:pic>
        <p:nvPicPr>
          <p:cNvPr id="23" name="図 22">
            <a:extLst>
              <a:ext uri="{FF2B5EF4-FFF2-40B4-BE49-F238E27FC236}">
                <a16:creationId xmlns:a16="http://schemas.microsoft.com/office/drawing/2014/main" id="{A023C52F-2B3C-9DF1-354E-973BC2B9DD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8229" y="2349000"/>
            <a:ext cx="2883799" cy="2160000"/>
          </a:xfrm>
          <a:prstGeom prst="rect">
            <a:avLst/>
          </a:prstGeom>
        </p:spPr>
      </p:pic>
      <p:sp>
        <p:nvSpPr>
          <p:cNvPr id="2" name="テキスト ボックス 1">
            <a:extLst>
              <a:ext uri="{FF2B5EF4-FFF2-40B4-BE49-F238E27FC236}">
                <a16:creationId xmlns:a16="http://schemas.microsoft.com/office/drawing/2014/main" id="{22E3331E-7882-52A7-8A77-EE52A3D31EA3}"/>
              </a:ext>
            </a:extLst>
          </p:cNvPr>
          <p:cNvSpPr txBox="1"/>
          <p:nvPr/>
        </p:nvSpPr>
        <p:spPr>
          <a:xfrm>
            <a:off x="8837096" y="7111078"/>
            <a:ext cx="3122778"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LOGIN</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4" name="テキスト ボックス 3">
            <a:extLst>
              <a:ext uri="{FF2B5EF4-FFF2-40B4-BE49-F238E27FC236}">
                <a16:creationId xmlns:a16="http://schemas.microsoft.com/office/drawing/2014/main" id="{6D974413-57AD-7697-F254-2216FD6780A9}"/>
              </a:ext>
            </a:extLst>
          </p:cNvPr>
          <p:cNvSpPr txBox="1"/>
          <p:nvPr/>
        </p:nvSpPr>
        <p:spPr>
          <a:xfrm>
            <a:off x="9055084" y="7004980"/>
            <a:ext cx="2836033"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CODE</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7" name="テキスト ボックス 6">
            <a:extLst>
              <a:ext uri="{FF2B5EF4-FFF2-40B4-BE49-F238E27FC236}">
                <a16:creationId xmlns:a16="http://schemas.microsoft.com/office/drawing/2014/main" id="{3ED258F7-878B-4421-09F4-297A895F75FE}"/>
              </a:ext>
            </a:extLst>
          </p:cNvPr>
          <p:cNvSpPr txBox="1"/>
          <p:nvPr/>
        </p:nvSpPr>
        <p:spPr>
          <a:xfrm>
            <a:off x="8536157" y="7069004"/>
            <a:ext cx="332167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START</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5" name="テキスト ボックス 4">
            <a:extLst>
              <a:ext uri="{FF2B5EF4-FFF2-40B4-BE49-F238E27FC236}">
                <a16:creationId xmlns:a16="http://schemas.microsoft.com/office/drawing/2014/main" id="{E1CCB20C-2B15-EAD6-2F28-47019FA1B907}"/>
              </a:ext>
            </a:extLst>
          </p:cNvPr>
          <p:cNvSpPr txBox="1"/>
          <p:nvPr/>
        </p:nvSpPr>
        <p:spPr>
          <a:xfrm>
            <a:off x="8734855" y="7047784"/>
            <a:ext cx="3148619"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CLICK</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8" name="テキスト ボックス 7">
            <a:extLst>
              <a:ext uri="{FF2B5EF4-FFF2-40B4-BE49-F238E27FC236}">
                <a16:creationId xmlns:a16="http://schemas.microsoft.com/office/drawing/2014/main" id="{543A1BA3-6683-134C-243B-A0F8697006BC}"/>
              </a:ext>
            </a:extLst>
          </p:cNvPr>
          <p:cNvSpPr txBox="1"/>
          <p:nvPr/>
        </p:nvSpPr>
        <p:spPr>
          <a:xfrm>
            <a:off x="8840956" y="7558996"/>
            <a:ext cx="2941831" cy="1631216"/>
          </a:xfrm>
          <a:prstGeom prst="rect">
            <a:avLst/>
          </a:prstGeom>
          <a:noFill/>
        </p:spPr>
        <p:txBody>
          <a:bodyPr wrap="none" rtlCol="0">
            <a:spAutoFit/>
          </a:bodyPr>
          <a:lstStyle/>
          <a:p>
            <a:r>
              <a:rPr kumimoji="1"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DRAG</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9" name="テキスト ボックス 8">
            <a:extLst>
              <a:ext uri="{FF2B5EF4-FFF2-40B4-BE49-F238E27FC236}">
                <a16:creationId xmlns:a16="http://schemas.microsoft.com/office/drawing/2014/main" id="{84A4F485-E5B3-5504-0155-4FBB5B3E23BD}"/>
              </a:ext>
            </a:extLst>
          </p:cNvPr>
          <p:cNvSpPr txBox="1"/>
          <p:nvPr/>
        </p:nvSpPr>
        <p:spPr>
          <a:xfrm>
            <a:off x="7511794" y="7560926"/>
            <a:ext cx="4677884" cy="1631216"/>
          </a:xfrm>
          <a:prstGeom prst="rect">
            <a:avLst/>
          </a:prstGeom>
          <a:noFill/>
        </p:spPr>
        <p:txBody>
          <a:bodyPr wrap="none" rtlCol="0">
            <a:spAutoFit/>
          </a:bodyPr>
          <a:lstStyle/>
          <a:p>
            <a:r>
              <a:rPr lang="en-US" altLang="ja-JP" sz="10000" dirty="0">
                <a:solidFill>
                  <a:srgbClr val="DDF69B"/>
                </a:solidFill>
                <a:effectLst>
                  <a:outerShdw blurRad="50800" dist="38100" dir="2700000" algn="tl" rotWithShape="0">
                    <a:prstClr val="black">
                      <a:alpha val="40000"/>
                    </a:prstClr>
                  </a:outerShdw>
                </a:effectLst>
                <a:latin typeface="Impact" panose="020B0806030902050204" pitchFamily="34" charset="0"/>
              </a:rPr>
              <a:t>RANKING</a:t>
            </a:r>
            <a:endParaRPr kumimoji="1" lang="ja-JP" altLang="en-US" sz="10000" dirty="0">
              <a:solidFill>
                <a:srgbClr val="DDF69B"/>
              </a:solidFill>
              <a:effectLst>
                <a:outerShdw blurRad="50800" dist="38100" dir="2700000" algn="tl" rotWithShape="0">
                  <a:prstClr val="black">
                    <a:alpha val="40000"/>
                  </a:prstClr>
                </a:outerShdw>
              </a:effectLst>
              <a:latin typeface="Impact" panose="020B0806030902050204" pitchFamily="34" charset="0"/>
            </a:endParaRPr>
          </a:p>
        </p:txBody>
      </p:sp>
      <p:sp>
        <p:nvSpPr>
          <p:cNvPr id="10" name="テキスト ボックス 9">
            <a:extLst>
              <a:ext uri="{FF2B5EF4-FFF2-40B4-BE49-F238E27FC236}">
                <a16:creationId xmlns:a16="http://schemas.microsoft.com/office/drawing/2014/main" id="{E46C2398-BF67-C3C1-97FD-606BF73E00B6}"/>
              </a:ext>
            </a:extLst>
          </p:cNvPr>
          <p:cNvSpPr txBox="1"/>
          <p:nvPr/>
        </p:nvSpPr>
        <p:spPr>
          <a:xfrm>
            <a:off x="388029" y="7359879"/>
            <a:ext cx="11469807" cy="769441"/>
          </a:xfrm>
          <a:prstGeom prst="rect">
            <a:avLst/>
          </a:prstGeom>
          <a:noFill/>
        </p:spPr>
        <p:txBody>
          <a:bodyPr wrap="none" rtlCol="0">
            <a:spAutoFit/>
          </a:bodyPr>
          <a:lstStyle/>
          <a:p>
            <a:r>
              <a:rPr lang="ja-JP" altLang="en-US" sz="4400" dirty="0">
                <a:solidFill>
                  <a:srgbClr val="B1897B"/>
                </a:solidFill>
                <a:latin typeface="Rounded M+ 1c medium" panose="020B0602020203020207" pitchFamily="50" charset="-128"/>
                <a:ea typeface="Rounded M+ 1c medium" panose="020B0602020203020207" pitchFamily="50" charset="-128"/>
                <a:cs typeface="Rounded M+ 1c medium" panose="020B0602020203020207" pitchFamily="50" charset="-128"/>
              </a:rPr>
              <a:t>クリック＆ドラッグ練習アプリの開発と活用</a:t>
            </a:r>
            <a:endParaRPr kumimoji="1" lang="ja-JP" altLang="en-US" sz="4400" dirty="0">
              <a:solidFill>
                <a:srgbClr val="B1897B"/>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
        <p:nvSpPr>
          <p:cNvPr id="14" name="四角形: 角を丸くする 13">
            <a:extLst>
              <a:ext uri="{FF2B5EF4-FFF2-40B4-BE49-F238E27FC236}">
                <a16:creationId xmlns:a16="http://schemas.microsoft.com/office/drawing/2014/main" id="{983B459E-E48F-DE38-F3A5-8DC83264A307}"/>
              </a:ext>
            </a:extLst>
          </p:cNvPr>
          <p:cNvSpPr/>
          <p:nvPr/>
        </p:nvSpPr>
        <p:spPr>
          <a:xfrm>
            <a:off x="771645" y="-1945208"/>
            <a:ext cx="10648709" cy="1828800"/>
          </a:xfrm>
          <a:prstGeom prst="roundRect">
            <a:avLst/>
          </a:prstGeom>
          <a:solidFill>
            <a:srgbClr val="CDB4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000" dirty="0">
                <a:latin typeface="Rounded M+ 1c medium" panose="020B0602020203020207" pitchFamily="50" charset="-128"/>
                <a:ea typeface="Rounded M+ 1c medium" panose="020B0602020203020207" pitchFamily="50" charset="-128"/>
                <a:cs typeface="Rounded M+ 1c medium" panose="020B0602020203020207" pitchFamily="50" charset="-128"/>
              </a:rPr>
              <a:t>ERIPORTFOLIO</a:t>
            </a:r>
            <a:endParaRPr kumimoji="1" lang="ja-JP" altLang="en-US" sz="10000" dirty="0">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pic>
        <p:nvPicPr>
          <p:cNvPr id="17" name="図 16">
            <a:extLst>
              <a:ext uri="{FF2B5EF4-FFF2-40B4-BE49-F238E27FC236}">
                <a16:creationId xmlns:a16="http://schemas.microsoft.com/office/drawing/2014/main" id="{59B25D1B-FBDE-7C88-8BE6-1AAEE83BEA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373" y="701080"/>
            <a:ext cx="1828804" cy="1828804"/>
          </a:xfrm>
          <a:prstGeom prst="rect">
            <a:avLst/>
          </a:prstGeom>
        </p:spPr>
      </p:pic>
      <p:sp>
        <p:nvSpPr>
          <p:cNvPr id="18" name="テキスト ボックス 17">
            <a:extLst>
              <a:ext uri="{FF2B5EF4-FFF2-40B4-BE49-F238E27FC236}">
                <a16:creationId xmlns:a16="http://schemas.microsoft.com/office/drawing/2014/main" id="{7827524D-5B0C-2AF8-CB58-7468867406FC}"/>
              </a:ext>
            </a:extLst>
          </p:cNvPr>
          <p:cNvSpPr txBox="1"/>
          <p:nvPr/>
        </p:nvSpPr>
        <p:spPr>
          <a:xfrm>
            <a:off x="2425177" y="1293768"/>
            <a:ext cx="3905236" cy="769441"/>
          </a:xfrm>
          <a:prstGeom prst="rect">
            <a:avLst/>
          </a:prstGeom>
          <a:noFill/>
        </p:spPr>
        <p:txBody>
          <a:bodyPr wrap="none" rtlCol="0">
            <a:spAutoFit/>
          </a:bodyPr>
          <a:lstStyle/>
          <a:p>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１</a:t>
            </a:r>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アプリ概要</a:t>
            </a:r>
          </a:p>
        </p:txBody>
      </p:sp>
      <p:sp>
        <p:nvSpPr>
          <p:cNvPr id="19" name="テキスト ボックス 18">
            <a:extLst>
              <a:ext uri="{FF2B5EF4-FFF2-40B4-BE49-F238E27FC236}">
                <a16:creationId xmlns:a16="http://schemas.microsoft.com/office/drawing/2014/main" id="{B591C6D8-68EC-D004-F73F-2362A12FFC87}"/>
              </a:ext>
            </a:extLst>
          </p:cNvPr>
          <p:cNvSpPr txBox="1"/>
          <p:nvPr/>
        </p:nvSpPr>
        <p:spPr>
          <a:xfrm>
            <a:off x="771645" y="2809555"/>
            <a:ext cx="10435870" cy="2585323"/>
          </a:xfrm>
          <a:prstGeom prst="rect">
            <a:avLst/>
          </a:prstGeom>
          <a:noFill/>
        </p:spPr>
        <p:txBody>
          <a:bodyPr wrap="none" rtlCol="0">
            <a:spAutoFit/>
          </a:bodyPr>
          <a:lstStyle/>
          <a:p>
            <a:pPr>
              <a:lnSpc>
                <a:spcPct val="150000"/>
              </a:lnSpc>
            </a:pPr>
            <a:r>
              <a:rPr lang="ja-JP" altLang="en-US" sz="3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今回制作させていただいたのは</a:t>
            </a:r>
            <a:endParaRPr lang="en-US" altLang="ja-JP" sz="3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pPr>
            <a:r>
              <a:rPr lang="ja-JP" altLang="en-US" sz="3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かわいくて気軽に楽しめる、</a:t>
            </a:r>
            <a:r>
              <a:rPr lang="en-US" altLang="ja-JP" sz="3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Web</a:t>
            </a:r>
            <a:r>
              <a:rPr lang="ja-JP" altLang="en-US" sz="3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ブラウザ上で動作する</a:t>
            </a:r>
            <a:endParaRPr lang="en-US" altLang="ja-JP" sz="3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pPr>
            <a:r>
              <a:rPr lang="ja-JP" altLang="en-US" sz="3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クリック・ドラッグ練習アプリです。</a:t>
            </a:r>
          </a:p>
          <a:p>
            <a:endParaRPr kumimoji="1" lang="ja-JP" altLang="en-US" dirty="0"/>
          </a:p>
        </p:txBody>
      </p:sp>
      <p:sp>
        <p:nvSpPr>
          <p:cNvPr id="20" name="テキスト ボックス 19">
            <a:extLst>
              <a:ext uri="{FF2B5EF4-FFF2-40B4-BE49-F238E27FC236}">
                <a16:creationId xmlns:a16="http://schemas.microsoft.com/office/drawing/2014/main" id="{6384D99C-0D7F-EC80-D8CD-F96DA7D63FA4}"/>
              </a:ext>
            </a:extLst>
          </p:cNvPr>
          <p:cNvSpPr txBox="1"/>
          <p:nvPr/>
        </p:nvSpPr>
        <p:spPr>
          <a:xfrm>
            <a:off x="155911" y="5526659"/>
            <a:ext cx="11880175" cy="830997"/>
          </a:xfrm>
          <a:prstGeom prst="rect">
            <a:avLst/>
          </a:prstGeom>
          <a:noFill/>
        </p:spPr>
        <p:txBody>
          <a:bodyPr wrap="none" rtlCol="0">
            <a:spAutoFit/>
          </a:bodyPr>
          <a:lstStyle/>
          <a:p>
            <a:r>
              <a:rPr lang="ja-JP" altLang="en-US"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（最初に少し見ていただいたものはすべてクリックで遊べるアプリとなっています）</a:t>
            </a:r>
            <a:endParaRPr lang="en-US" altLang="ja-JP"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a:p>
            <a:r>
              <a:rPr lang="ja-JP" altLang="en-US"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（★お時間ございます時に遊んでみていただけますと幸いです</a:t>
            </a:r>
            <a:r>
              <a:rPr lang="en-US" altLang="ja-JP"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艸｀</a:t>
            </a:r>
            <a:r>
              <a:rPr lang="en-US" altLang="ja-JP"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a:t>
            </a:r>
            <a:r>
              <a:rPr lang="ja-JP" altLang="en-US"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a:t>
            </a:r>
            <a:endParaRPr lang="en-US" altLang="ja-JP"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Tree>
    <p:extLst>
      <p:ext uri="{BB962C8B-B14F-4D97-AF65-F5344CB8AC3E}">
        <p14:creationId xmlns:p14="http://schemas.microsoft.com/office/powerpoint/2010/main" val="257469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0EBE3-C147-F73A-7989-2BD456A33934}"/>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BD5A9561-A6A8-D785-B37B-CD3E57800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73" y="701080"/>
            <a:ext cx="1828804" cy="1828804"/>
          </a:xfrm>
          <a:prstGeom prst="rect">
            <a:avLst/>
          </a:prstGeom>
        </p:spPr>
      </p:pic>
      <p:sp>
        <p:nvSpPr>
          <p:cNvPr id="18" name="テキスト ボックス 17">
            <a:extLst>
              <a:ext uri="{FF2B5EF4-FFF2-40B4-BE49-F238E27FC236}">
                <a16:creationId xmlns:a16="http://schemas.microsoft.com/office/drawing/2014/main" id="{C607CF50-116A-9463-D8CA-0949AE093C9E}"/>
              </a:ext>
            </a:extLst>
          </p:cNvPr>
          <p:cNvSpPr txBox="1"/>
          <p:nvPr/>
        </p:nvSpPr>
        <p:spPr>
          <a:xfrm>
            <a:off x="2425177" y="1293768"/>
            <a:ext cx="3853940"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2 .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製作の背景</a:t>
            </a:r>
          </a:p>
        </p:txBody>
      </p:sp>
      <p:sp>
        <p:nvSpPr>
          <p:cNvPr id="19" name="テキスト ボックス 18">
            <a:extLst>
              <a:ext uri="{FF2B5EF4-FFF2-40B4-BE49-F238E27FC236}">
                <a16:creationId xmlns:a16="http://schemas.microsoft.com/office/drawing/2014/main" id="{46453FAB-C228-2FE9-F75F-6D33F7EEB9B4}"/>
              </a:ext>
            </a:extLst>
          </p:cNvPr>
          <p:cNvSpPr txBox="1"/>
          <p:nvPr/>
        </p:nvSpPr>
        <p:spPr>
          <a:xfrm>
            <a:off x="1180633" y="2783218"/>
            <a:ext cx="10437473" cy="3699154"/>
          </a:xfrm>
          <a:prstGeom prst="rect">
            <a:avLst/>
          </a:prstGeom>
          <a:noFill/>
        </p:spPr>
        <p:txBody>
          <a:bodyPr wrap="none" rtlCol="0">
            <a:spAutoFit/>
          </a:bodyPr>
          <a:lstStyle/>
          <a:p>
            <a:pPr>
              <a:lnSpc>
                <a:spcPct val="150000"/>
              </a:lnSpc>
              <a:buNone/>
            </a:pP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慣れると当たり前となりますが、</a:t>
            </a:r>
            <a:endPar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クリックやドラッグも初めての方にはとても難しい動作です。  </a:t>
            </a:r>
          </a:p>
          <a:p>
            <a:pPr>
              <a:lnSpc>
                <a:spcPct val="150000"/>
              </a:lnSpc>
              <a:buNone/>
            </a:pP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このアプリを使って遊んでいるうちにいつのまにか習得し、</a:t>
            </a:r>
          </a:p>
          <a:p>
            <a:pPr>
              <a:lnSpc>
                <a:spcPct val="150000"/>
              </a:lnSpc>
            </a:pP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難しいな</a:t>
            </a: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楽しくないな</a:t>
            </a: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と思ってしまう方が</a:t>
            </a:r>
            <a:endPar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pP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少しでも減ったらいいなと願いを込めて制作しました✨</a:t>
            </a:r>
          </a:p>
          <a:p>
            <a:pPr>
              <a:lnSpc>
                <a:spcPct val="150000"/>
              </a:lnSpc>
            </a:pPr>
            <a:endParaRPr kumimoji="1" lang="ja-JP" altLang="en-US"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Tree>
    <p:extLst>
      <p:ext uri="{BB962C8B-B14F-4D97-AF65-F5344CB8AC3E}">
        <p14:creationId xmlns:p14="http://schemas.microsoft.com/office/powerpoint/2010/main" val="55448682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D115C-BC48-E0D0-9691-47CE8C1AF610}"/>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4F48F177-688E-CE0C-5E42-2C430575A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12" y="383591"/>
            <a:ext cx="1828804" cy="1828804"/>
          </a:xfrm>
          <a:prstGeom prst="rect">
            <a:avLst/>
          </a:prstGeom>
        </p:spPr>
      </p:pic>
      <p:sp>
        <p:nvSpPr>
          <p:cNvPr id="18" name="テキスト ボックス 17">
            <a:extLst>
              <a:ext uri="{FF2B5EF4-FFF2-40B4-BE49-F238E27FC236}">
                <a16:creationId xmlns:a16="http://schemas.microsoft.com/office/drawing/2014/main" id="{9DEB1604-D873-77A7-D256-63F464D94245}"/>
              </a:ext>
            </a:extLst>
          </p:cNvPr>
          <p:cNvSpPr txBox="1"/>
          <p:nvPr/>
        </p:nvSpPr>
        <p:spPr>
          <a:xfrm>
            <a:off x="434331" y="2478608"/>
            <a:ext cx="3853940"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3 .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操作の流れ</a:t>
            </a:r>
          </a:p>
        </p:txBody>
      </p:sp>
      <p:sp>
        <p:nvSpPr>
          <p:cNvPr id="19" name="テキスト ボックス 18">
            <a:extLst>
              <a:ext uri="{FF2B5EF4-FFF2-40B4-BE49-F238E27FC236}">
                <a16:creationId xmlns:a16="http://schemas.microsoft.com/office/drawing/2014/main" id="{BE3E94AC-C01A-105D-AA5E-5E22DBA93405}"/>
              </a:ext>
            </a:extLst>
          </p:cNvPr>
          <p:cNvSpPr txBox="1"/>
          <p:nvPr/>
        </p:nvSpPr>
        <p:spPr>
          <a:xfrm>
            <a:off x="192321" y="3248049"/>
            <a:ext cx="4185761" cy="1146532"/>
          </a:xfrm>
          <a:prstGeom prst="rect">
            <a:avLst/>
          </a:prstGeom>
          <a:noFill/>
        </p:spPr>
        <p:txBody>
          <a:bodyPr wrap="none" rtlCol="0">
            <a:spAutoFit/>
          </a:bodyPr>
          <a:lstStyle/>
          <a:p>
            <a:pPr>
              <a:lnSpc>
                <a:spcPct val="150000"/>
              </a:lnSpc>
            </a:pPr>
            <a:r>
              <a:rPr kumimoji="1" lang="ja-JP" altLang="en-US"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こちらの動画をご覧ください</a:t>
            </a:r>
            <a:endParaRPr kumimoji="1" lang="en-US" altLang="ja-JP"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pPr>
            <a:r>
              <a:rPr kumimoji="1" lang="en-US" altLang="ja-JP"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a:t>
            </a:r>
            <a:r>
              <a:rPr kumimoji="1" lang="ja-JP" altLang="en-US"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効果音あり</a:t>
            </a:r>
            <a:r>
              <a:rPr kumimoji="1" lang="en-US" altLang="ja-JP"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a:t>
            </a:r>
            <a:endParaRPr kumimoji="1" lang="ja-JP" altLang="en-US" sz="2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pic>
        <p:nvPicPr>
          <p:cNvPr id="3" name="音付全部">
            <a:hlinkClick r:id="" action="ppaction://media"/>
            <a:extLst>
              <a:ext uri="{FF2B5EF4-FFF2-40B4-BE49-F238E27FC236}">
                <a16:creationId xmlns:a16="http://schemas.microsoft.com/office/drawing/2014/main" id="{50A5CCAB-68B3-F4FC-68D5-ED793AF449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67894" y="243681"/>
            <a:ext cx="7620000" cy="6370637"/>
          </a:xfrm>
          <a:prstGeom prst="rect">
            <a:avLst/>
          </a:prstGeom>
        </p:spPr>
      </p:pic>
    </p:spTree>
    <p:extLst>
      <p:ext uri="{BB962C8B-B14F-4D97-AF65-F5344CB8AC3E}">
        <p14:creationId xmlns:p14="http://schemas.microsoft.com/office/powerpoint/2010/main" val="10015079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2439">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0C98-D167-CD30-A800-8879E2680393}"/>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135B456F-F71A-4D19-91D7-E9D12779E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912"/>
            <a:ext cx="1828804" cy="1828804"/>
          </a:xfrm>
          <a:prstGeom prst="rect">
            <a:avLst/>
          </a:prstGeom>
        </p:spPr>
      </p:pic>
      <p:sp>
        <p:nvSpPr>
          <p:cNvPr id="18" name="テキスト ボックス 17">
            <a:extLst>
              <a:ext uri="{FF2B5EF4-FFF2-40B4-BE49-F238E27FC236}">
                <a16:creationId xmlns:a16="http://schemas.microsoft.com/office/drawing/2014/main" id="{53354898-E9F5-1401-9933-C4172159A28A}"/>
              </a:ext>
            </a:extLst>
          </p:cNvPr>
          <p:cNvSpPr txBox="1"/>
          <p:nvPr/>
        </p:nvSpPr>
        <p:spPr>
          <a:xfrm>
            <a:off x="7302547" y="529885"/>
            <a:ext cx="4418197"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4 .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各画面の説明</a:t>
            </a:r>
          </a:p>
        </p:txBody>
      </p:sp>
      <p:sp>
        <p:nvSpPr>
          <p:cNvPr id="19" name="テキスト ボックス 18">
            <a:extLst>
              <a:ext uri="{FF2B5EF4-FFF2-40B4-BE49-F238E27FC236}">
                <a16:creationId xmlns:a16="http://schemas.microsoft.com/office/drawing/2014/main" id="{52553F1D-7E5A-F14F-EC12-ACE7939736C5}"/>
              </a:ext>
            </a:extLst>
          </p:cNvPr>
          <p:cNvSpPr txBox="1"/>
          <p:nvPr/>
        </p:nvSpPr>
        <p:spPr>
          <a:xfrm>
            <a:off x="7714807" y="1209061"/>
            <a:ext cx="2797561" cy="675954"/>
          </a:xfrm>
          <a:prstGeom prst="rect">
            <a:avLst/>
          </a:prstGeom>
          <a:noFill/>
        </p:spPr>
        <p:txBody>
          <a:bodyPr wrap="none" rtlCol="0">
            <a:spAutoFit/>
          </a:bodyPr>
          <a:lstStyle/>
          <a:p>
            <a:pPr>
              <a:lnSpc>
                <a:spcPct val="150000"/>
              </a:lnSpc>
              <a:buNone/>
            </a:pPr>
            <a:r>
              <a:rPr kumimoji="1" lang="ja-JP" altLang="en-US" sz="2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① ログイン画面</a:t>
            </a:r>
            <a:endParaRPr kumimoji="1" lang="ja-JP" altLang="en-US"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pic>
        <p:nvPicPr>
          <p:cNvPr id="3" name="図 2">
            <a:extLst>
              <a:ext uri="{FF2B5EF4-FFF2-40B4-BE49-F238E27FC236}">
                <a16:creationId xmlns:a16="http://schemas.microsoft.com/office/drawing/2014/main" id="{32C4B959-9D56-6125-47D5-A69F563B6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20" y="1093314"/>
            <a:ext cx="6645507" cy="5040000"/>
          </a:xfrm>
          <a:prstGeom prst="rect">
            <a:avLst/>
          </a:prstGeom>
        </p:spPr>
      </p:pic>
      <p:sp>
        <p:nvSpPr>
          <p:cNvPr id="2" name="テキスト ボックス 1">
            <a:extLst>
              <a:ext uri="{FF2B5EF4-FFF2-40B4-BE49-F238E27FC236}">
                <a16:creationId xmlns:a16="http://schemas.microsoft.com/office/drawing/2014/main" id="{4AA21EA4-455F-2851-676C-8200991BC657}"/>
              </a:ext>
            </a:extLst>
          </p:cNvPr>
          <p:cNvSpPr txBox="1"/>
          <p:nvPr/>
        </p:nvSpPr>
        <p:spPr>
          <a:xfrm>
            <a:off x="7108388" y="2029599"/>
            <a:ext cx="4995122" cy="4119141"/>
          </a:xfrm>
          <a:prstGeom prst="rect">
            <a:avLst/>
          </a:prstGeom>
          <a:noFill/>
        </p:spPr>
        <p:txBody>
          <a:bodyPr wrap="square" rtlCol="0">
            <a:spAutoFit/>
          </a:bodyPr>
          <a:lstStyle/>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パスワードを入力してログインする画面です。</a:t>
            </a: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正しいパスワードを入れないと先に進めません。</a:t>
            </a: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間違えると赤いエラーメッセージが表示されます。</a:t>
            </a:r>
          </a:p>
          <a:p>
            <a:pPr>
              <a:lnSpc>
                <a:spcPct val="150000"/>
              </a:lnSpc>
              <a:buNone/>
            </a:pPr>
            <a:endPar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HTML</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：画面の骨組み</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（入力フォームや見出しなど）</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CSS</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：見た目のデザイン</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（背景色、フォント、ボックスの影など）</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テンプレート</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：パスワードやエラーメッセージ</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の動的表示管理</a:t>
            </a:r>
          </a:p>
          <a:p>
            <a:pPr>
              <a:lnSpc>
                <a:spcPct val="150000"/>
              </a:lnSpc>
              <a:buNone/>
            </a:pPr>
            <a:endPar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Tree>
    <p:extLst>
      <p:ext uri="{BB962C8B-B14F-4D97-AF65-F5344CB8AC3E}">
        <p14:creationId xmlns:p14="http://schemas.microsoft.com/office/powerpoint/2010/main" val="123855156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643A5-38C1-73C7-F711-9B4A26012DB1}"/>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6646CA89-A430-E41D-AD31-F6A10F1D0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912"/>
            <a:ext cx="1828804" cy="1828804"/>
          </a:xfrm>
          <a:prstGeom prst="rect">
            <a:avLst/>
          </a:prstGeom>
        </p:spPr>
      </p:pic>
      <p:sp>
        <p:nvSpPr>
          <p:cNvPr id="18" name="テキスト ボックス 17">
            <a:extLst>
              <a:ext uri="{FF2B5EF4-FFF2-40B4-BE49-F238E27FC236}">
                <a16:creationId xmlns:a16="http://schemas.microsoft.com/office/drawing/2014/main" id="{C2981B71-C9A5-06BB-7146-67E5B04B7C53}"/>
              </a:ext>
            </a:extLst>
          </p:cNvPr>
          <p:cNvSpPr txBox="1"/>
          <p:nvPr/>
        </p:nvSpPr>
        <p:spPr>
          <a:xfrm>
            <a:off x="7302547" y="529885"/>
            <a:ext cx="4418197"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4 .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各画面の説明</a:t>
            </a:r>
          </a:p>
        </p:txBody>
      </p:sp>
      <p:sp>
        <p:nvSpPr>
          <p:cNvPr id="19" name="テキスト ボックス 18">
            <a:extLst>
              <a:ext uri="{FF2B5EF4-FFF2-40B4-BE49-F238E27FC236}">
                <a16:creationId xmlns:a16="http://schemas.microsoft.com/office/drawing/2014/main" id="{F19A66D4-05BE-996D-E6C5-D601F35A76A0}"/>
              </a:ext>
            </a:extLst>
          </p:cNvPr>
          <p:cNvSpPr txBox="1"/>
          <p:nvPr/>
        </p:nvSpPr>
        <p:spPr>
          <a:xfrm>
            <a:off x="7714807" y="1209061"/>
            <a:ext cx="2797561" cy="675954"/>
          </a:xfrm>
          <a:prstGeom prst="rect">
            <a:avLst/>
          </a:prstGeom>
          <a:noFill/>
        </p:spPr>
        <p:txBody>
          <a:bodyPr wrap="none" rtlCol="0">
            <a:spAutoFit/>
          </a:bodyPr>
          <a:lstStyle/>
          <a:p>
            <a:pPr>
              <a:lnSpc>
                <a:spcPct val="150000"/>
              </a:lnSpc>
              <a:buNone/>
            </a:pPr>
            <a:r>
              <a:rPr kumimoji="1" lang="ja-JP" altLang="en-US" sz="2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② スタート画面</a:t>
            </a:r>
            <a:endParaRPr kumimoji="1" lang="ja-JP" altLang="en-US"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pic>
        <p:nvPicPr>
          <p:cNvPr id="4" name="図 3">
            <a:extLst>
              <a:ext uri="{FF2B5EF4-FFF2-40B4-BE49-F238E27FC236}">
                <a16:creationId xmlns:a16="http://schemas.microsoft.com/office/drawing/2014/main" id="{13D965FA-B1E4-6440-47AA-D86105AC2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26" y="1093314"/>
            <a:ext cx="6686667" cy="5040000"/>
          </a:xfrm>
          <a:prstGeom prst="rect">
            <a:avLst/>
          </a:prstGeom>
        </p:spPr>
      </p:pic>
      <p:sp>
        <p:nvSpPr>
          <p:cNvPr id="2" name="テキスト ボックス 1">
            <a:extLst>
              <a:ext uri="{FF2B5EF4-FFF2-40B4-BE49-F238E27FC236}">
                <a16:creationId xmlns:a16="http://schemas.microsoft.com/office/drawing/2014/main" id="{7F246EAF-7B06-5AF4-E0B9-CA5346330887}"/>
              </a:ext>
            </a:extLst>
          </p:cNvPr>
          <p:cNvSpPr txBox="1"/>
          <p:nvPr/>
        </p:nvSpPr>
        <p:spPr>
          <a:xfrm>
            <a:off x="7128052" y="1946227"/>
            <a:ext cx="4915308" cy="4303807"/>
          </a:xfrm>
          <a:prstGeom prst="rect">
            <a:avLst/>
          </a:prstGeom>
          <a:noFill/>
        </p:spPr>
        <p:txBody>
          <a:bodyPr wrap="square" rtlCol="0">
            <a:spAutoFit/>
          </a:bodyPr>
          <a:lstStyle/>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うさちゃんクリック練習ゲームのスタート画面です。</a:t>
            </a: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画面にタイトル、うさちゃんとにんじんの画像が並び、名前入力フォームとスタートボタンがあります。</a:t>
            </a: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名前を入力してスタートを押すとゲームが始まります。</a:t>
            </a:r>
          </a:p>
          <a:p>
            <a:pPr>
              <a:lnSpc>
                <a:spcPct val="150000"/>
              </a:lnSpc>
              <a:buNone/>
            </a:pPr>
            <a:endParaRPr lang="ja-JP" altLang="en-US" sz="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HTML</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：画面の骨組み</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（タイトル、画像、フォーム）</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CSS</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：フォントやレイアウト、画像アニメーション  </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          のデザイン</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JavaScript</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：スタート画面</a:t>
            </a:r>
            <a:r>
              <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BGM</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の再生</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テンプレート</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：ファイルのパス管理</a:t>
            </a:r>
          </a:p>
        </p:txBody>
      </p:sp>
    </p:spTree>
    <p:extLst>
      <p:ext uri="{BB962C8B-B14F-4D97-AF65-F5344CB8AC3E}">
        <p14:creationId xmlns:p14="http://schemas.microsoft.com/office/powerpoint/2010/main" val="128999024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676BA-4584-BFBF-A70E-CF6D1ED74989}"/>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27F6BA9D-4327-B2D6-7829-A2969E473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912"/>
            <a:ext cx="1828804" cy="1828804"/>
          </a:xfrm>
          <a:prstGeom prst="rect">
            <a:avLst/>
          </a:prstGeom>
        </p:spPr>
      </p:pic>
      <p:sp>
        <p:nvSpPr>
          <p:cNvPr id="18" name="テキスト ボックス 17">
            <a:extLst>
              <a:ext uri="{FF2B5EF4-FFF2-40B4-BE49-F238E27FC236}">
                <a16:creationId xmlns:a16="http://schemas.microsoft.com/office/drawing/2014/main" id="{E9B821A8-ECF1-7DF9-3743-8D9577C39B32}"/>
              </a:ext>
            </a:extLst>
          </p:cNvPr>
          <p:cNvSpPr txBox="1"/>
          <p:nvPr/>
        </p:nvSpPr>
        <p:spPr>
          <a:xfrm>
            <a:off x="7302547" y="529885"/>
            <a:ext cx="4418197"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4 .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各画面の説明</a:t>
            </a:r>
          </a:p>
        </p:txBody>
      </p:sp>
      <p:sp>
        <p:nvSpPr>
          <p:cNvPr id="19" name="テキスト ボックス 18">
            <a:extLst>
              <a:ext uri="{FF2B5EF4-FFF2-40B4-BE49-F238E27FC236}">
                <a16:creationId xmlns:a16="http://schemas.microsoft.com/office/drawing/2014/main" id="{F3453062-238D-1A7F-5F2B-7A79B6A673BC}"/>
              </a:ext>
            </a:extLst>
          </p:cNvPr>
          <p:cNvSpPr txBox="1"/>
          <p:nvPr/>
        </p:nvSpPr>
        <p:spPr>
          <a:xfrm>
            <a:off x="7714807" y="1209061"/>
            <a:ext cx="2438488" cy="675954"/>
          </a:xfrm>
          <a:prstGeom prst="rect">
            <a:avLst/>
          </a:prstGeom>
          <a:noFill/>
        </p:spPr>
        <p:txBody>
          <a:bodyPr wrap="none" rtlCol="0">
            <a:spAutoFit/>
          </a:bodyPr>
          <a:lstStyle/>
          <a:p>
            <a:pPr>
              <a:lnSpc>
                <a:spcPct val="150000"/>
              </a:lnSpc>
              <a:buNone/>
            </a:pPr>
            <a:r>
              <a:rPr kumimoji="1" lang="ja-JP" altLang="en-US" sz="2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③ ステージ１</a:t>
            </a:r>
            <a:endParaRPr kumimoji="1" lang="ja-JP" altLang="en-US"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grpSp>
        <p:nvGrpSpPr>
          <p:cNvPr id="6" name="グループ化 5">
            <a:extLst>
              <a:ext uri="{FF2B5EF4-FFF2-40B4-BE49-F238E27FC236}">
                <a16:creationId xmlns:a16="http://schemas.microsoft.com/office/drawing/2014/main" id="{1A1AB810-3495-F27C-94EC-241DBC419CCE}"/>
              </a:ext>
            </a:extLst>
          </p:cNvPr>
          <p:cNvGrpSpPr/>
          <p:nvPr/>
        </p:nvGrpSpPr>
        <p:grpSpPr>
          <a:xfrm>
            <a:off x="318226" y="1093314"/>
            <a:ext cx="6704465" cy="5040000"/>
            <a:chOff x="318226" y="1093314"/>
            <a:chExt cx="6704465" cy="5040000"/>
          </a:xfrm>
        </p:grpSpPr>
        <p:pic>
          <p:nvPicPr>
            <p:cNvPr id="3" name="図 2">
              <a:extLst>
                <a:ext uri="{FF2B5EF4-FFF2-40B4-BE49-F238E27FC236}">
                  <a16:creationId xmlns:a16="http://schemas.microsoft.com/office/drawing/2014/main" id="{23BF3184-CFAE-1C81-AD89-7DBF5957E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6" y="1093314"/>
              <a:ext cx="6704465" cy="5040000"/>
            </a:xfrm>
            <a:prstGeom prst="rect">
              <a:avLst/>
            </a:prstGeom>
          </p:spPr>
        </p:pic>
        <p:pic>
          <p:nvPicPr>
            <p:cNvPr id="5" name="図 4">
              <a:extLst>
                <a:ext uri="{FF2B5EF4-FFF2-40B4-BE49-F238E27FC236}">
                  <a16:creationId xmlns:a16="http://schemas.microsoft.com/office/drawing/2014/main" id="{DFB8D4B8-245F-C7A7-F93B-8D3C4CCC2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291" y="2495777"/>
              <a:ext cx="720000" cy="720000"/>
            </a:xfrm>
            <a:prstGeom prst="rect">
              <a:avLst/>
            </a:prstGeom>
          </p:spPr>
        </p:pic>
      </p:grpSp>
      <p:sp>
        <p:nvSpPr>
          <p:cNvPr id="7" name="テキスト ボックス 6">
            <a:extLst>
              <a:ext uri="{FF2B5EF4-FFF2-40B4-BE49-F238E27FC236}">
                <a16:creationId xmlns:a16="http://schemas.microsoft.com/office/drawing/2014/main" id="{00485E7E-6637-BDBE-148F-A6F46A60BAC1}"/>
              </a:ext>
            </a:extLst>
          </p:cNvPr>
          <p:cNvSpPr txBox="1"/>
          <p:nvPr/>
        </p:nvSpPr>
        <p:spPr>
          <a:xfrm>
            <a:off x="7187046" y="1902566"/>
            <a:ext cx="4915308" cy="4673139"/>
          </a:xfrm>
          <a:prstGeom prst="rect">
            <a:avLst/>
          </a:prstGeom>
          <a:noFill/>
        </p:spPr>
        <p:txBody>
          <a:bodyPr wrap="square" rtlCol="0">
            <a:spAutoFit/>
          </a:bodyPr>
          <a:lstStyle/>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にんじんを </a:t>
            </a:r>
            <a:r>
              <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1〜5</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の順番でクリックするゲーム</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画面にランダムな位置でにんじんが</a:t>
            </a:r>
            <a:r>
              <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5</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つ表示され、</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順番通りにクリックすると「ぱくっ」と音が鳴って</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かじられた画像に変わります。</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全部押せたらクリア画面へ自動で移動します。</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endParaRPr lang="en-US" altLang="ja-JP" sz="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HTML</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：画面の骨組み（にんじんや見出しなど）</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CSS</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：見た目のデザイン（背景、フォント、</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うさちゃんカーソルなど）</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JavaScript</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：にんじんの表示・順番チェック・</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クリック処理</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テンプレート</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：画像や音ファイルのパス管理</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kumimoji="1"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kumimoji="1"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画面遷移の管理</a:t>
            </a:r>
          </a:p>
        </p:txBody>
      </p:sp>
    </p:spTree>
    <p:extLst>
      <p:ext uri="{BB962C8B-B14F-4D97-AF65-F5344CB8AC3E}">
        <p14:creationId xmlns:p14="http://schemas.microsoft.com/office/powerpoint/2010/main" val="131815265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171C8-8910-B2B0-5451-C6FE3E4BCB5D}"/>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FDE2D6A1-D7E2-2283-6B79-492B9E070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912"/>
            <a:ext cx="1828804" cy="1828804"/>
          </a:xfrm>
          <a:prstGeom prst="rect">
            <a:avLst/>
          </a:prstGeom>
        </p:spPr>
      </p:pic>
      <p:sp>
        <p:nvSpPr>
          <p:cNvPr id="18" name="テキスト ボックス 17">
            <a:extLst>
              <a:ext uri="{FF2B5EF4-FFF2-40B4-BE49-F238E27FC236}">
                <a16:creationId xmlns:a16="http://schemas.microsoft.com/office/drawing/2014/main" id="{1E4625CD-62D2-894C-CBD5-19D4A13942FD}"/>
              </a:ext>
            </a:extLst>
          </p:cNvPr>
          <p:cNvSpPr txBox="1"/>
          <p:nvPr/>
        </p:nvSpPr>
        <p:spPr>
          <a:xfrm>
            <a:off x="7302547" y="529885"/>
            <a:ext cx="4418197"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4 .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各画面の説明</a:t>
            </a:r>
          </a:p>
        </p:txBody>
      </p:sp>
      <p:sp>
        <p:nvSpPr>
          <p:cNvPr id="19" name="テキスト ボックス 18">
            <a:extLst>
              <a:ext uri="{FF2B5EF4-FFF2-40B4-BE49-F238E27FC236}">
                <a16:creationId xmlns:a16="http://schemas.microsoft.com/office/drawing/2014/main" id="{539FD380-6A02-A602-C47B-0754809113BF}"/>
              </a:ext>
            </a:extLst>
          </p:cNvPr>
          <p:cNvSpPr txBox="1"/>
          <p:nvPr/>
        </p:nvSpPr>
        <p:spPr>
          <a:xfrm>
            <a:off x="7714807" y="1209061"/>
            <a:ext cx="2438488" cy="675954"/>
          </a:xfrm>
          <a:prstGeom prst="rect">
            <a:avLst/>
          </a:prstGeom>
          <a:noFill/>
        </p:spPr>
        <p:txBody>
          <a:bodyPr wrap="none" rtlCol="0">
            <a:spAutoFit/>
          </a:bodyPr>
          <a:lstStyle/>
          <a:p>
            <a:pPr>
              <a:lnSpc>
                <a:spcPct val="150000"/>
              </a:lnSpc>
              <a:buNone/>
            </a:pPr>
            <a:r>
              <a:rPr kumimoji="1" lang="ja-JP" altLang="en-US" sz="2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④ ステージ２</a:t>
            </a:r>
            <a:endParaRPr kumimoji="1" lang="ja-JP" altLang="en-US"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grpSp>
        <p:nvGrpSpPr>
          <p:cNvPr id="6" name="グループ化 5">
            <a:extLst>
              <a:ext uri="{FF2B5EF4-FFF2-40B4-BE49-F238E27FC236}">
                <a16:creationId xmlns:a16="http://schemas.microsoft.com/office/drawing/2014/main" id="{26962079-D019-D64E-41FC-7C3E4BD442B8}"/>
              </a:ext>
            </a:extLst>
          </p:cNvPr>
          <p:cNvGrpSpPr/>
          <p:nvPr/>
        </p:nvGrpSpPr>
        <p:grpSpPr>
          <a:xfrm>
            <a:off x="318226" y="1093314"/>
            <a:ext cx="6722216" cy="5040000"/>
            <a:chOff x="318226" y="1093314"/>
            <a:chExt cx="6722216" cy="5040000"/>
          </a:xfrm>
        </p:grpSpPr>
        <p:pic>
          <p:nvPicPr>
            <p:cNvPr id="4" name="図 3">
              <a:extLst>
                <a:ext uri="{FF2B5EF4-FFF2-40B4-BE49-F238E27FC236}">
                  <a16:creationId xmlns:a16="http://schemas.microsoft.com/office/drawing/2014/main" id="{E10AB383-9EFA-5B9E-7FB5-426A5CD69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26" y="1093314"/>
              <a:ext cx="6722216" cy="5040000"/>
            </a:xfrm>
            <a:prstGeom prst="rect">
              <a:avLst/>
            </a:prstGeom>
          </p:spPr>
        </p:pic>
        <p:pic>
          <p:nvPicPr>
            <p:cNvPr id="5" name="図 4">
              <a:extLst>
                <a:ext uri="{FF2B5EF4-FFF2-40B4-BE49-F238E27FC236}">
                  <a16:creationId xmlns:a16="http://schemas.microsoft.com/office/drawing/2014/main" id="{2A643DD4-9D90-94E5-0B35-CA794945F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992" y="2893314"/>
              <a:ext cx="720000" cy="720000"/>
            </a:xfrm>
            <a:prstGeom prst="rect">
              <a:avLst/>
            </a:prstGeom>
          </p:spPr>
        </p:pic>
      </p:grpSp>
      <p:sp>
        <p:nvSpPr>
          <p:cNvPr id="3" name="テキスト ボックス 2">
            <a:extLst>
              <a:ext uri="{FF2B5EF4-FFF2-40B4-BE49-F238E27FC236}">
                <a16:creationId xmlns:a16="http://schemas.microsoft.com/office/drawing/2014/main" id="{257B8587-AABE-AE0A-370D-F6ED245871A3}"/>
              </a:ext>
            </a:extLst>
          </p:cNvPr>
          <p:cNvSpPr txBox="1"/>
          <p:nvPr/>
        </p:nvSpPr>
        <p:spPr>
          <a:xfrm>
            <a:off x="7156525" y="1885015"/>
            <a:ext cx="5139466" cy="4673139"/>
          </a:xfrm>
          <a:prstGeom prst="rect">
            <a:avLst/>
          </a:prstGeom>
          <a:noFill/>
        </p:spPr>
        <p:txBody>
          <a:bodyPr wrap="square">
            <a:spAutoFit/>
          </a:bodyPr>
          <a:lstStyle/>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にんじんをダブルクリックで収穫します</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画面に、にんじんが</a:t>
            </a:r>
            <a:r>
              <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10</a:t>
            </a:r>
            <a:r>
              <a:rPr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個</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バラバラに出てきます。</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にんじんをダブルクリックすると「</a:t>
            </a:r>
            <a:r>
              <a:rPr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ぽ</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っ」と音が鳴ってにんじんが消えます。</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10</a:t>
            </a:r>
            <a:r>
              <a:rPr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個全部</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収穫したらクリア画面へ自動で移動します。</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endParaRPr lang="en-US" altLang="ja-JP" sz="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HTML</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：画面の骨組み（にんじんや見出しなど）</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CSS</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：見た目のデザイン（背景、フォント、</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うさちゃんカーソルなど）</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JavaScript</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：にんじん</a:t>
            </a:r>
            <a:r>
              <a:rPr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の表示・</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ダブルクリック処理・収穫数の管理</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テンプレート</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：画像や音ファイルのパス管理</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kumimoji="1"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kumimoji="1"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画面遷移の管理</a:t>
            </a:r>
          </a:p>
        </p:txBody>
      </p:sp>
    </p:spTree>
    <p:extLst>
      <p:ext uri="{BB962C8B-B14F-4D97-AF65-F5344CB8AC3E}">
        <p14:creationId xmlns:p14="http://schemas.microsoft.com/office/powerpoint/2010/main" val="1290694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6A72-13A5-70ED-03CE-C1F4C11C0321}"/>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AC7E2C98-BDEA-8F8F-96CE-1B78AF53BD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94470" y="699826"/>
            <a:ext cx="2838450" cy="5623560"/>
          </a:xfrm>
          <a:prstGeom prst="rect">
            <a:avLst/>
          </a:prstGeom>
        </p:spPr>
      </p:pic>
      <p:pic>
        <p:nvPicPr>
          <p:cNvPr id="9" name="図 8">
            <a:extLst>
              <a:ext uri="{FF2B5EF4-FFF2-40B4-BE49-F238E27FC236}">
                <a16:creationId xmlns:a16="http://schemas.microsoft.com/office/drawing/2014/main" id="{89E86169-8B63-B102-0652-43A93F8EE2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7830" y="708429"/>
            <a:ext cx="2853690" cy="5606354"/>
          </a:xfrm>
          <a:prstGeom prst="rect">
            <a:avLst/>
          </a:prstGeom>
        </p:spPr>
      </p:pic>
      <p:pic>
        <p:nvPicPr>
          <p:cNvPr id="11" name="図 10">
            <a:extLst>
              <a:ext uri="{FF2B5EF4-FFF2-40B4-BE49-F238E27FC236}">
                <a16:creationId xmlns:a16="http://schemas.microsoft.com/office/drawing/2014/main" id="{7DA2583F-D8AE-3C4E-3476-669D592F62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61191" y="699826"/>
            <a:ext cx="2853690" cy="5623560"/>
          </a:xfrm>
          <a:prstGeom prst="rect">
            <a:avLst/>
          </a:prstGeom>
        </p:spPr>
      </p:pic>
      <p:pic>
        <p:nvPicPr>
          <p:cNvPr id="5" name="図 4">
            <a:extLst>
              <a:ext uri="{FF2B5EF4-FFF2-40B4-BE49-F238E27FC236}">
                <a16:creationId xmlns:a16="http://schemas.microsoft.com/office/drawing/2014/main" id="{C160D337-430A-C361-3A0C-08E37A0D73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552" y="695526"/>
            <a:ext cx="2853690" cy="5619258"/>
          </a:xfrm>
          <a:prstGeom prst="rect">
            <a:avLst/>
          </a:prstGeom>
        </p:spPr>
      </p:pic>
      <p:grpSp>
        <p:nvGrpSpPr>
          <p:cNvPr id="21" name="グループ化 20">
            <a:extLst>
              <a:ext uri="{FF2B5EF4-FFF2-40B4-BE49-F238E27FC236}">
                <a16:creationId xmlns:a16="http://schemas.microsoft.com/office/drawing/2014/main" id="{BCB26F3B-C1D0-8ED3-FCBD-E47387FF1ECE}"/>
              </a:ext>
            </a:extLst>
          </p:cNvPr>
          <p:cNvGrpSpPr/>
          <p:nvPr/>
        </p:nvGrpSpPr>
        <p:grpSpPr>
          <a:xfrm>
            <a:off x="143842" y="698497"/>
            <a:ext cx="2853689" cy="5627861"/>
            <a:chOff x="143842" y="698497"/>
            <a:chExt cx="2853689" cy="5627861"/>
          </a:xfrm>
        </p:grpSpPr>
        <p:sp>
          <p:nvSpPr>
            <p:cNvPr id="12" name="正方形/長方形 11">
              <a:extLst>
                <a:ext uri="{FF2B5EF4-FFF2-40B4-BE49-F238E27FC236}">
                  <a16:creationId xmlns:a16="http://schemas.microsoft.com/office/drawing/2014/main" id="{05C071F6-ED03-4D49-202E-718156C010E9}"/>
                </a:ext>
              </a:extLst>
            </p:cNvPr>
            <p:cNvSpPr/>
            <p:nvPr/>
          </p:nvSpPr>
          <p:spPr>
            <a:xfrm>
              <a:off x="1438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06576C1E-D9DD-347D-E95F-6DE234A7C509}"/>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85489F9D-050A-C79B-8A95-71DFD0B4B393}"/>
              </a:ext>
            </a:extLst>
          </p:cNvPr>
          <p:cNvGrpSpPr/>
          <p:nvPr/>
        </p:nvGrpSpPr>
        <p:grpSpPr>
          <a:xfrm>
            <a:off x="3161191" y="696854"/>
            <a:ext cx="2853689" cy="5627861"/>
            <a:chOff x="3161191" y="696854"/>
            <a:chExt cx="2853689" cy="5627861"/>
          </a:xfrm>
        </p:grpSpPr>
        <p:sp>
          <p:nvSpPr>
            <p:cNvPr id="13" name="正方形/長方形 12">
              <a:extLst>
                <a:ext uri="{FF2B5EF4-FFF2-40B4-BE49-F238E27FC236}">
                  <a16:creationId xmlns:a16="http://schemas.microsoft.com/office/drawing/2014/main" id="{FFF3CCEE-CBCE-C666-7724-AC8BEFDFFB82}"/>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E8F7111D-53EC-DA9B-8D3B-5A79B7422F75}"/>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4A1C7ED0-00FF-CCDF-6210-856CDF0576AD}"/>
              </a:ext>
            </a:extLst>
          </p:cNvPr>
          <p:cNvGrpSpPr/>
          <p:nvPr/>
        </p:nvGrpSpPr>
        <p:grpSpPr>
          <a:xfrm>
            <a:off x="6177121" y="708429"/>
            <a:ext cx="2853689" cy="5627861"/>
            <a:chOff x="6177121" y="708429"/>
            <a:chExt cx="2853689" cy="5627861"/>
          </a:xfrm>
        </p:grpSpPr>
        <p:sp>
          <p:nvSpPr>
            <p:cNvPr id="14" name="正方形/長方形 13">
              <a:extLst>
                <a:ext uri="{FF2B5EF4-FFF2-40B4-BE49-F238E27FC236}">
                  <a16:creationId xmlns:a16="http://schemas.microsoft.com/office/drawing/2014/main" id="{6F9E4FD6-A176-21BA-AEFC-48156787B130}"/>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3762B2EC-49B7-8F8B-B5D2-DC34292E8A41}"/>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66D3C814-E4A0-1305-06C7-D852ED372C8C}"/>
              </a:ext>
            </a:extLst>
          </p:cNvPr>
          <p:cNvGrpSpPr/>
          <p:nvPr/>
        </p:nvGrpSpPr>
        <p:grpSpPr>
          <a:xfrm>
            <a:off x="9179231" y="708429"/>
            <a:ext cx="2853689" cy="5627861"/>
            <a:chOff x="9179231" y="708429"/>
            <a:chExt cx="2853689" cy="5627861"/>
          </a:xfrm>
        </p:grpSpPr>
        <p:sp>
          <p:nvSpPr>
            <p:cNvPr id="15" name="正方形/長方形 14">
              <a:extLst>
                <a:ext uri="{FF2B5EF4-FFF2-40B4-BE49-F238E27FC236}">
                  <a16:creationId xmlns:a16="http://schemas.microsoft.com/office/drawing/2014/main" id="{D2C07E9F-920B-DD79-1E5C-724D9EDF3CFC}"/>
                </a:ext>
              </a:extLst>
            </p:cNvPr>
            <p:cNvSpPr/>
            <p:nvPr/>
          </p:nvSpPr>
          <p:spPr>
            <a:xfrm>
              <a:off x="917923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BA4874B8-A3A8-4DB0-5810-24E6DED98576}"/>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112477584"/>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D0FC-88C9-CF1B-3365-9BE3BBBDAFF3}"/>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A75E208D-EFD0-D85B-B94F-6203B0D4E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912"/>
            <a:ext cx="1828804" cy="1828804"/>
          </a:xfrm>
          <a:prstGeom prst="rect">
            <a:avLst/>
          </a:prstGeom>
        </p:spPr>
      </p:pic>
      <p:sp>
        <p:nvSpPr>
          <p:cNvPr id="18" name="テキスト ボックス 17">
            <a:extLst>
              <a:ext uri="{FF2B5EF4-FFF2-40B4-BE49-F238E27FC236}">
                <a16:creationId xmlns:a16="http://schemas.microsoft.com/office/drawing/2014/main" id="{62320937-A7F9-E0BB-D020-5B44F8063D1C}"/>
              </a:ext>
            </a:extLst>
          </p:cNvPr>
          <p:cNvSpPr txBox="1"/>
          <p:nvPr/>
        </p:nvSpPr>
        <p:spPr>
          <a:xfrm>
            <a:off x="7302547" y="529885"/>
            <a:ext cx="4418197"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4 .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各画面の説明</a:t>
            </a:r>
          </a:p>
        </p:txBody>
      </p:sp>
      <p:sp>
        <p:nvSpPr>
          <p:cNvPr id="19" name="テキスト ボックス 18">
            <a:extLst>
              <a:ext uri="{FF2B5EF4-FFF2-40B4-BE49-F238E27FC236}">
                <a16:creationId xmlns:a16="http://schemas.microsoft.com/office/drawing/2014/main" id="{C36CB282-9752-B94E-BF36-1001F22B3183}"/>
              </a:ext>
            </a:extLst>
          </p:cNvPr>
          <p:cNvSpPr txBox="1"/>
          <p:nvPr/>
        </p:nvSpPr>
        <p:spPr>
          <a:xfrm>
            <a:off x="7714807" y="1209061"/>
            <a:ext cx="2438488" cy="675954"/>
          </a:xfrm>
          <a:prstGeom prst="rect">
            <a:avLst/>
          </a:prstGeom>
          <a:noFill/>
        </p:spPr>
        <p:txBody>
          <a:bodyPr wrap="none" rtlCol="0">
            <a:spAutoFit/>
          </a:bodyPr>
          <a:lstStyle/>
          <a:p>
            <a:pPr>
              <a:lnSpc>
                <a:spcPct val="150000"/>
              </a:lnSpc>
              <a:buNone/>
            </a:pPr>
            <a:r>
              <a:rPr kumimoji="1" lang="ja-JP" altLang="en-US" sz="2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⑤ ステージ３</a:t>
            </a:r>
            <a:endParaRPr kumimoji="1" lang="ja-JP" altLang="en-US"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grpSp>
        <p:nvGrpSpPr>
          <p:cNvPr id="6" name="グループ化 5">
            <a:extLst>
              <a:ext uri="{FF2B5EF4-FFF2-40B4-BE49-F238E27FC236}">
                <a16:creationId xmlns:a16="http://schemas.microsoft.com/office/drawing/2014/main" id="{70540A42-F9A9-145B-3029-AC12A0385C59}"/>
              </a:ext>
            </a:extLst>
          </p:cNvPr>
          <p:cNvGrpSpPr/>
          <p:nvPr/>
        </p:nvGrpSpPr>
        <p:grpSpPr>
          <a:xfrm>
            <a:off x="318226" y="1093314"/>
            <a:ext cx="6671368" cy="5040000"/>
            <a:chOff x="318226" y="1093314"/>
            <a:chExt cx="6671368" cy="5040000"/>
          </a:xfrm>
        </p:grpSpPr>
        <p:pic>
          <p:nvPicPr>
            <p:cNvPr id="3" name="図 2">
              <a:extLst>
                <a:ext uri="{FF2B5EF4-FFF2-40B4-BE49-F238E27FC236}">
                  <a16:creationId xmlns:a16="http://schemas.microsoft.com/office/drawing/2014/main" id="{50E6B148-717C-4E04-896F-CEB954558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26" y="1093314"/>
              <a:ext cx="6671368" cy="5040000"/>
            </a:xfrm>
            <a:prstGeom prst="rect">
              <a:avLst/>
            </a:prstGeom>
          </p:spPr>
        </p:pic>
        <p:pic>
          <p:nvPicPr>
            <p:cNvPr id="5" name="図 4">
              <a:extLst>
                <a:ext uri="{FF2B5EF4-FFF2-40B4-BE49-F238E27FC236}">
                  <a16:creationId xmlns:a16="http://schemas.microsoft.com/office/drawing/2014/main" id="{E14BDA7A-94B1-F59D-AAA2-61A8AD570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598" y="3429000"/>
              <a:ext cx="720000" cy="720000"/>
            </a:xfrm>
            <a:prstGeom prst="rect">
              <a:avLst/>
            </a:prstGeom>
          </p:spPr>
        </p:pic>
      </p:grpSp>
      <p:sp>
        <p:nvSpPr>
          <p:cNvPr id="2" name="テキスト ボックス 1">
            <a:extLst>
              <a:ext uri="{FF2B5EF4-FFF2-40B4-BE49-F238E27FC236}">
                <a16:creationId xmlns:a16="http://schemas.microsoft.com/office/drawing/2014/main" id="{14332EAC-960A-A875-8D38-9E45B223C03F}"/>
              </a:ext>
            </a:extLst>
          </p:cNvPr>
          <p:cNvSpPr txBox="1"/>
          <p:nvPr/>
        </p:nvSpPr>
        <p:spPr>
          <a:xfrm>
            <a:off x="7052534" y="1866057"/>
            <a:ext cx="5139466" cy="4303807"/>
          </a:xfrm>
          <a:prstGeom prst="rect">
            <a:avLst/>
          </a:prstGeom>
          <a:noFill/>
        </p:spPr>
        <p:txBody>
          <a:bodyPr wrap="square">
            <a:spAutoFit/>
          </a:bodyPr>
          <a:lstStyle/>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画面に</a:t>
            </a:r>
            <a:r>
              <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3</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本のにんじんが横に並んで表示され、</a:t>
            </a: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ドラッグしてカバンの上にドロップすると「きゅぴッ」と音が鳴り、にんじんが消えます。</a:t>
            </a:r>
            <a:r>
              <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3</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本すべて入れたら自動でクリア画面へ移動します。</a:t>
            </a:r>
          </a:p>
          <a:p>
            <a:pPr>
              <a:lnSpc>
                <a:spcPct val="150000"/>
              </a:lnSpc>
              <a:buNone/>
            </a:pPr>
            <a:endParaRPr lang="ja-JP" altLang="en-US" sz="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HTML</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：画面の骨組み</a:t>
            </a:r>
            <a:r>
              <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にんじん・カバン・見出し等）</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CSS</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：見た目のデザイン</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（背景色・影・うさちゃんカーソルなど）</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JavaScript</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：にんじん生成・ドラッグ処理・</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カウントと判定</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テンプレート</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：画像や音ファイルのパスを</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自動管理、</a:t>
            </a:r>
            <a:r>
              <a:rPr kumimoji="1"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画面遷移の管理</a:t>
            </a:r>
          </a:p>
        </p:txBody>
      </p:sp>
    </p:spTree>
    <p:extLst>
      <p:ext uri="{BB962C8B-B14F-4D97-AF65-F5344CB8AC3E}">
        <p14:creationId xmlns:p14="http://schemas.microsoft.com/office/powerpoint/2010/main" val="116202481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7A7D1-55C2-193B-6ABC-23E5A79381C2}"/>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435D32D6-A545-D3E2-2C13-7D5314704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912"/>
            <a:ext cx="1828804" cy="1828804"/>
          </a:xfrm>
          <a:prstGeom prst="rect">
            <a:avLst/>
          </a:prstGeom>
        </p:spPr>
      </p:pic>
      <p:sp>
        <p:nvSpPr>
          <p:cNvPr id="18" name="テキスト ボックス 17">
            <a:extLst>
              <a:ext uri="{FF2B5EF4-FFF2-40B4-BE49-F238E27FC236}">
                <a16:creationId xmlns:a16="http://schemas.microsoft.com/office/drawing/2014/main" id="{CCF5C01B-4215-EA08-29A3-EAE9929E4508}"/>
              </a:ext>
            </a:extLst>
          </p:cNvPr>
          <p:cNvSpPr txBox="1"/>
          <p:nvPr/>
        </p:nvSpPr>
        <p:spPr>
          <a:xfrm>
            <a:off x="7302547" y="529885"/>
            <a:ext cx="4418197"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4 .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各画面の説明</a:t>
            </a:r>
          </a:p>
        </p:txBody>
      </p:sp>
      <p:sp>
        <p:nvSpPr>
          <p:cNvPr id="19" name="テキスト ボックス 18">
            <a:extLst>
              <a:ext uri="{FF2B5EF4-FFF2-40B4-BE49-F238E27FC236}">
                <a16:creationId xmlns:a16="http://schemas.microsoft.com/office/drawing/2014/main" id="{C8CEE288-B8E4-DA80-671D-863E083BE797}"/>
              </a:ext>
            </a:extLst>
          </p:cNvPr>
          <p:cNvSpPr txBox="1"/>
          <p:nvPr/>
        </p:nvSpPr>
        <p:spPr>
          <a:xfrm>
            <a:off x="7714807" y="1209061"/>
            <a:ext cx="2438488" cy="675954"/>
          </a:xfrm>
          <a:prstGeom prst="rect">
            <a:avLst/>
          </a:prstGeom>
          <a:noFill/>
        </p:spPr>
        <p:txBody>
          <a:bodyPr wrap="none" rtlCol="0">
            <a:spAutoFit/>
          </a:bodyPr>
          <a:lstStyle/>
          <a:p>
            <a:pPr>
              <a:lnSpc>
                <a:spcPct val="150000"/>
              </a:lnSpc>
              <a:buNone/>
            </a:pPr>
            <a:r>
              <a:rPr kumimoji="1" lang="ja-JP" altLang="en-US" sz="2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⑥ ステージ４</a:t>
            </a:r>
            <a:endParaRPr kumimoji="1" lang="ja-JP" altLang="en-US"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pic>
        <p:nvPicPr>
          <p:cNvPr id="4" name="図 3">
            <a:extLst>
              <a:ext uri="{FF2B5EF4-FFF2-40B4-BE49-F238E27FC236}">
                <a16:creationId xmlns:a16="http://schemas.microsoft.com/office/drawing/2014/main" id="{1D6F97ED-8E3A-8FAC-0C11-4DEBCDA8B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26" y="1093314"/>
            <a:ext cx="6673401" cy="5040000"/>
          </a:xfrm>
          <a:prstGeom prst="rect">
            <a:avLst/>
          </a:prstGeom>
        </p:spPr>
      </p:pic>
      <p:sp>
        <p:nvSpPr>
          <p:cNvPr id="2" name="テキスト ボックス 1">
            <a:extLst>
              <a:ext uri="{FF2B5EF4-FFF2-40B4-BE49-F238E27FC236}">
                <a16:creationId xmlns:a16="http://schemas.microsoft.com/office/drawing/2014/main" id="{F66B91F9-FFAF-AB01-6905-8F5D77A4783A}"/>
              </a:ext>
            </a:extLst>
          </p:cNvPr>
          <p:cNvSpPr txBox="1"/>
          <p:nvPr/>
        </p:nvSpPr>
        <p:spPr>
          <a:xfrm>
            <a:off x="7052534" y="1885015"/>
            <a:ext cx="5139466" cy="4673139"/>
          </a:xfrm>
          <a:prstGeom prst="rect">
            <a:avLst/>
          </a:prstGeom>
          <a:noFill/>
        </p:spPr>
        <p:txBody>
          <a:bodyPr wrap="square">
            <a:spAutoFit/>
          </a:bodyPr>
          <a:lstStyle/>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うさちゃんをマウスで掴んでドラッグし、道からはみ出さないようにお家まで運びます。ドラッグ中は「トコトコ」という足音がループ再生されます。</a:t>
            </a: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道やお家以外の場所に出ると音が止まり、やり直し画面へ移動します。</a:t>
            </a: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お家に到達するとクリア画面へ自動で移動します。</a:t>
            </a:r>
          </a:p>
          <a:p>
            <a:pPr>
              <a:lnSpc>
                <a:spcPct val="150000"/>
              </a:lnSpc>
              <a:buNone/>
            </a:pPr>
            <a:endParaRPr lang="ja-JP" altLang="en-US" sz="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HTML</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：画面の構成（キャンバスや見出しなど）</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CSS</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：背景、フォント、カーソルなどの見た目</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JavaScript</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：画像の表示、ドラッグ処理、道判定、</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音の再生制御</a:t>
            </a: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テンプレート</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：画像や音ファイルのパス指定</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kumimoji="1"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画面遷移の管理</a:t>
            </a:r>
            <a:endPar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Tree>
    <p:extLst>
      <p:ext uri="{BB962C8B-B14F-4D97-AF65-F5344CB8AC3E}">
        <p14:creationId xmlns:p14="http://schemas.microsoft.com/office/powerpoint/2010/main" val="364885955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139CC-780C-8787-7571-04D701417DFD}"/>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D298DD62-B957-D23D-5F4F-0AF79A40F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912"/>
            <a:ext cx="1828804" cy="1828804"/>
          </a:xfrm>
          <a:prstGeom prst="rect">
            <a:avLst/>
          </a:prstGeom>
        </p:spPr>
      </p:pic>
      <p:sp>
        <p:nvSpPr>
          <p:cNvPr id="18" name="テキスト ボックス 17">
            <a:extLst>
              <a:ext uri="{FF2B5EF4-FFF2-40B4-BE49-F238E27FC236}">
                <a16:creationId xmlns:a16="http://schemas.microsoft.com/office/drawing/2014/main" id="{5953A2B7-39BB-7FF4-F83F-A12EBE6F8324}"/>
              </a:ext>
            </a:extLst>
          </p:cNvPr>
          <p:cNvSpPr txBox="1"/>
          <p:nvPr/>
        </p:nvSpPr>
        <p:spPr>
          <a:xfrm>
            <a:off x="7302547" y="529885"/>
            <a:ext cx="4418197"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4 .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各画面の説明</a:t>
            </a:r>
          </a:p>
        </p:txBody>
      </p:sp>
      <p:sp>
        <p:nvSpPr>
          <p:cNvPr id="19" name="テキスト ボックス 18">
            <a:extLst>
              <a:ext uri="{FF2B5EF4-FFF2-40B4-BE49-F238E27FC236}">
                <a16:creationId xmlns:a16="http://schemas.microsoft.com/office/drawing/2014/main" id="{1BDB3157-AE7E-5669-D67C-E587BC470C4D}"/>
              </a:ext>
            </a:extLst>
          </p:cNvPr>
          <p:cNvSpPr txBox="1"/>
          <p:nvPr/>
        </p:nvSpPr>
        <p:spPr>
          <a:xfrm>
            <a:off x="7714807" y="1209061"/>
            <a:ext cx="2438488" cy="675954"/>
          </a:xfrm>
          <a:prstGeom prst="rect">
            <a:avLst/>
          </a:prstGeom>
          <a:noFill/>
        </p:spPr>
        <p:txBody>
          <a:bodyPr wrap="none" rtlCol="0">
            <a:spAutoFit/>
          </a:bodyPr>
          <a:lstStyle/>
          <a:p>
            <a:pPr>
              <a:lnSpc>
                <a:spcPct val="150000"/>
              </a:lnSpc>
              <a:buNone/>
            </a:pPr>
            <a:r>
              <a:rPr kumimoji="1" lang="ja-JP" altLang="en-US" sz="2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⑦ クリア画面</a:t>
            </a:r>
            <a:endParaRPr kumimoji="1" lang="ja-JP" altLang="en-US"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pic>
        <p:nvPicPr>
          <p:cNvPr id="4" name="図 3">
            <a:extLst>
              <a:ext uri="{FF2B5EF4-FFF2-40B4-BE49-F238E27FC236}">
                <a16:creationId xmlns:a16="http://schemas.microsoft.com/office/drawing/2014/main" id="{6B7F9102-38EF-989C-DB72-EB5066DD7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25" y="1093314"/>
            <a:ext cx="6728865" cy="5040000"/>
          </a:xfrm>
          <a:prstGeom prst="rect">
            <a:avLst/>
          </a:prstGeom>
        </p:spPr>
      </p:pic>
      <p:sp>
        <p:nvSpPr>
          <p:cNvPr id="2" name="テキスト ボックス 1">
            <a:extLst>
              <a:ext uri="{FF2B5EF4-FFF2-40B4-BE49-F238E27FC236}">
                <a16:creationId xmlns:a16="http://schemas.microsoft.com/office/drawing/2014/main" id="{A7D93490-09F7-7CAC-A52D-82B7BBC956F9}"/>
              </a:ext>
            </a:extLst>
          </p:cNvPr>
          <p:cNvSpPr txBox="1"/>
          <p:nvPr/>
        </p:nvSpPr>
        <p:spPr>
          <a:xfrm>
            <a:off x="7052534" y="1895554"/>
            <a:ext cx="5139466" cy="4673139"/>
          </a:xfrm>
          <a:prstGeom prst="rect">
            <a:avLst/>
          </a:prstGeom>
          <a:noFill/>
        </p:spPr>
        <p:txBody>
          <a:bodyPr wrap="square">
            <a:spAutoFit/>
          </a:bodyPr>
          <a:lstStyle/>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プレイヤーの名前とクリアしたステージ、かかった時間が表示されます。上位のクリア記録がランキング表で見られ、次のステージへ進むか終了するか選べます。ページが表示されると自動でクリア音が再生されます。</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endParaRPr lang="en-US" altLang="ja-JP" sz="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HTML</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：クリアメッセージ、ランキング表、ボタン、</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 　　　音などの要素を表示</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CSS</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：見出しやテーブル、ボタン・デザインを調整</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JavaScript</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：ページ読み込み時に音を再生</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（自動再生制限時はエラー表示）</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テンプレート</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：プレイヤー名やクリア時間、</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ランキング記録の表示データを</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埋め込み</a:t>
            </a:r>
            <a:endParaRPr kumimoji="1"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Tree>
    <p:extLst>
      <p:ext uri="{BB962C8B-B14F-4D97-AF65-F5344CB8AC3E}">
        <p14:creationId xmlns:p14="http://schemas.microsoft.com/office/powerpoint/2010/main" val="88276268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EAB8F-459F-5CD5-7652-A254F4EFD79C}"/>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8BEABF2D-6319-507F-8D89-29DB55BE1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912"/>
            <a:ext cx="1828804" cy="1828804"/>
          </a:xfrm>
          <a:prstGeom prst="rect">
            <a:avLst/>
          </a:prstGeom>
        </p:spPr>
      </p:pic>
      <p:sp>
        <p:nvSpPr>
          <p:cNvPr id="18" name="テキスト ボックス 17">
            <a:extLst>
              <a:ext uri="{FF2B5EF4-FFF2-40B4-BE49-F238E27FC236}">
                <a16:creationId xmlns:a16="http://schemas.microsoft.com/office/drawing/2014/main" id="{C42031F1-2C14-C2C5-4B82-BE4EB0C4F90C}"/>
              </a:ext>
            </a:extLst>
          </p:cNvPr>
          <p:cNvSpPr txBox="1"/>
          <p:nvPr/>
        </p:nvSpPr>
        <p:spPr>
          <a:xfrm>
            <a:off x="7302547" y="529885"/>
            <a:ext cx="4418197"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4 .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各画面の説明</a:t>
            </a:r>
          </a:p>
        </p:txBody>
      </p:sp>
      <p:sp>
        <p:nvSpPr>
          <p:cNvPr id="19" name="テキスト ボックス 18">
            <a:extLst>
              <a:ext uri="{FF2B5EF4-FFF2-40B4-BE49-F238E27FC236}">
                <a16:creationId xmlns:a16="http://schemas.microsoft.com/office/drawing/2014/main" id="{0387D65E-6758-32CA-81AB-BC08485B464D}"/>
              </a:ext>
            </a:extLst>
          </p:cNvPr>
          <p:cNvSpPr txBox="1"/>
          <p:nvPr/>
        </p:nvSpPr>
        <p:spPr>
          <a:xfrm>
            <a:off x="7714807" y="1209061"/>
            <a:ext cx="2438488" cy="675954"/>
          </a:xfrm>
          <a:prstGeom prst="rect">
            <a:avLst/>
          </a:prstGeom>
          <a:noFill/>
        </p:spPr>
        <p:txBody>
          <a:bodyPr wrap="none" rtlCol="0">
            <a:spAutoFit/>
          </a:bodyPr>
          <a:lstStyle/>
          <a:p>
            <a:pPr>
              <a:lnSpc>
                <a:spcPct val="150000"/>
              </a:lnSpc>
              <a:buNone/>
            </a:pPr>
            <a:r>
              <a:rPr kumimoji="1" lang="ja-JP" altLang="en-US" sz="2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⑧ おわり画面</a:t>
            </a:r>
            <a:endParaRPr kumimoji="1" lang="ja-JP" altLang="en-US"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pic>
        <p:nvPicPr>
          <p:cNvPr id="4" name="図 3">
            <a:extLst>
              <a:ext uri="{FF2B5EF4-FFF2-40B4-BE49-F238E27FC236}">
                <a16:creationId xmlns:a16="http://schemas.microsoft.com/office/drawing/2014/main" id="{C72732CA-1547-5EEC-5655-0C0694BB5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26" y="1093314"/>
            <a:ext cx="6720000" cy="5040000"/>
          </a:xfrm>
          <a:prstGeom prst="rect">
            <a:avLst/>
          </a:prstGeom>
        </p:spPr>
      </p:pic>
      <p:sp>
        <p:nvSpPr>
          <p:cNvPr id="2" name="テキスト ボックス 1">
            <a:extLst>
              <a:ext uri="{FF2B5EF4-FFF2-40B4-BE49-F238E27FC236}">
                <a16:creationId xmlns:a16="http://schemas.microsoft.com/office/drawing/2014/main" id="{E98C187E-D2CE-0D44-29E5-BD26D552B1F1}"/>
              </a:ext>
            </a:extLst>
          </p:cNvPr>
          <p:cNvSpPr txBox="1"/>
          <p:nvPr/>
        </p:nvSpPr>
        <p:spPr>
          <a:xfrm>
            <a:off x="7038226" y="1978502"/>
            <a:ext cx="5139466" cy="4303807"/>
          </a:xfrm>
          <a:prstGeom prst="rect">
            <a:avLst/>
          </a:prstGeom>
          <a:noFill/>
        </p:spPr>
        <p:txBody>
          <a:bodyPr wrap="square">
            <a:spAutoFit/>
          </a:bodyPr>
          <a:lstStyle/>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ゲームを終えると「おつかれさまでした♡」の</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メッセージと揺れるうさちゃん画像が表示されます。「おわり」ボタンを押すとサーバーを終了し、</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下には「ブラウザも閉じてね🐰♡」のメッセージも</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表示します。</a:t>
            </a:r>
            <a:endParaRPr lang="en-US" altLang="ja-JP" sz="16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endParaRPr lang="en-US" altLang="ja-JP" sz="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HTML</a:t>
            </a:r>
            <a:r>
              <a:rPr lang="ja-JP" altLang="en-US"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：画面の骨組み</a:t>
            </a:r>
            <a:endParaRPr lang="en-US" altLang="ja-JP"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ja-JP" altLang="en-US"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（見出し・うさちゃん画像など）</a:t>
            </a:r>
            <a:endParaRPr lang="en-US" altLang="ja-JP"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CSS</a:t>
            </a:r>
            <a:r>
              <a:rPr lang="ja-JP" altLang="en-US"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：うさちゃんのアニメーション・ボタンの見た目</a:t>
            </a: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JavaScript</a:t>
            </a:r>
            <a:r>
              <a:rPr lang="ja-JP" altLang="en-US"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：「おわり」ボタン処理・</a:t>
            </a:r>
            <a:r>
              <a:rPr lang="en-US" altLang="ja-JP"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BGM</a:t>
            </a:r>
            <a:r>
              <a:rPr lang="ja-JP" altLang="en-US"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自動再生</a:t>
            </a:r>
            <a:r>
              <a:rPr lang="en-US" altLang="ja-JP"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1600" b="1"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テンプレート</a:t>
            </a:r>
            <a:r>
              <a:rPr lang="ja-JP" altLang="en-US"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：画像・音のパス管理</a:t>
            </a:r>
            <a:endParaRPr lang="en-US" altLang="ja-JP" sz="160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kumimoji="1" lang="ja-JP" altLang="en-US" sz="16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サーバー終了処理のルート定義</a:t>
            </a:r>
          </a:p>
        </p:txBody>
      </p:sp>
    </p:spTree>
    <p:extLst>
      <p:ext uri="{BB962C8B-B14F-4D97-AF65-F5344CB8AC3E}">
        <p14:creationId xmlns:p14="http://schemas.microsoft.com/office/powerpoint/2010/main" val="373187373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0E832-C14F-74C3-08EA-B140CB1D6480}"/>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0A5BEBB5-B75E-5BDD-7F46-63E863EB5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73" y="701080"/>
            <a:ext cx="1828804" cy="1828804"/>
          </a:xfrm>
          <a:prstGeom prst="rect">
            <a:avLst/>
          </a:prstGeom>
        </p:spPr>
      </p:pic>
      <p:sp>
        <p:nvSpPr>
          <p:cNvPr id="18" name="テキスト ボックス 17">
            <a:extLst>
              <a:ext uri="{FF2B5EF4-FFF2-40B4-BE49-F238E27FC236}">
                <a16:creationId xmlns:a16="http://schemas.microsoft.com/office/drawing/2014/main" id="{C0E07010-B88E-4FBB-DD9D-D3B88BC1270A}"/>
              </a:ext>
            </a:extLst>
          </p:cNvPr>
          <p:cNvSpPr txBox="1"/>
          <p:nvPr/>
        </p:nvSpPr>
        <p:spPr>
          <a:xfrm>
            <a:off x="2425177" y="1293768"/>
            <a:ext cx="3696846"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5.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ご利用方法</a:t>
            </a:r>
          </a:p>
        </p:txBody>
      </p:sp>
      <p:sp>
        <p:nvSpPr>
          <p:cNvPr id="19" name="テキスト ボックス 18">
            <a:extLst>
              <a:ext uri="{FF2B5EF4-FFF2-40B4-BE49-F238E27FC236}">
                <a16:creationId xmlns:a16="http://schemas.microsoft.com/office/drawing/2014/main" id="{B2F58544-A3F2-FDDC-6993-2C5ABA64ED8B}"/>
              </a:ext>
            </a:extLst>
          </p:cNvPr>
          <p:cNvSpPr txBox="1"/>
          <p:nvPr/>
        </p:nvSpPr>
        <p:spPr>
          <a:xfrm>
            <a:off x="2507987" y="2191028"/>
            <a:ext cx="8252580" cy="4105676"/>
          </a:xfrm>
          <a:prstGeom prst="rect">
            <a:avLst/>
          </a:prstGeom>
          <a:noFill/>
        </p:spPr>
        <p:txBody>
          <a:bodyPr wrap="none" rtlCol="0">
            <a:spAutoFit/>
          </a:bodyPr>
          <a:lstStyle/>
          <a:p>
            <a:pPr>
              <a:lnSpc>
                <a:spcPct val="150000"/>
              </a:lnSpc>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①　</a:t>
            </a:r>
            <a:r>
              <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Python</a:t>
            </a: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をインストール</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②　必要なパッケージをインストール</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pPr>
            <a:r>
              <a:rPr lang="ja-JP" altLang="en-US" sz="2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en-US" altLang="ja-JP" sz="2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pip install flask</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pPr>
            <a:r>
              <a:rPr lang="ja-JP" altLang="en-US" sz="2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③　</a:t>
            </a: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リポジトリをクローン</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　　</a:t>
            </a:r>
            <a:r>
              <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git clone https://github.com/erioonishi/usagi_click.git</a:t>
            </a:r>
          </a:p>
          <a:p>
            <a:pPr>
              <a:lnSpc>
                <a:spcPct val="150000"/>
              </a:lnSpc>
            </a:pPr>
            <a:r>
              <a:rPr lang="ja-JP" altLang="en-US" sz="2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④　</a:t>
            </a: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アプリを起動</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pPr>
            <a:r>
              <a:rPr kumimoji="1" lang="ja-JP" altLang="en-US" sz="2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kumimoji="1" lang="en-US" altLang="ja-JP" sz="2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python app.py</a:t>
            </a:r>
          </a:p>
          <a:p>
            <a:pPr>
              <a:lnSpc>
                <a:spcPct val="150000"/>
              </a:lnSpc>
            </a:pPr>
            <a:r>
              <a:rPr kumimoji="1" lang="ja-JP" altLang="en-US" sz="2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⑤　ブラウザで開く　　</a:t>
            </a:r>
            <a:r>
              <a:rPr kumimoji="1" lang="en-US" altLang="ja-JP" sz="2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http://127.0.0.1:5000 </a:t>
            </a:r>
          </a:p>
        </p:txBody>
      </p:sp>
    </p:spTree>
    <p:extLst>
      <p:ext uri="{BB962C8B-B14F-4D97-AF65-F5344CB8AC3E}">
        <p14:creationId xmlns:p14="http://schemas.microsoft.com/office/powerpoint/2010/main" val="411950247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1B3B7-2093-3273-444A-33A19DCECA75}"/>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3723CED2-B3AC-B87F-A819-139BF062B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73" y="701080"/>
            <a:ext cx="1828804" cy="1828804"/>
          </a:xfrm>
          <a:prstGeom prst="rect">
            <a:avLst/>
          </a:prstGeom>
        </p:spPr>
      </p:pic>
      <p:sp>
        <p:nvSpPr>
          <p:cNvPr id="18" name="テキスト ボックス 17">
            <a:extLst>
              <a:ext uri="{FF2B5EF4-FFF2-40B4-BE49-F238E27FC236}">
                <a16:creationId xmlns:a16="http://schemas.microsoft.com/office/drawing/2014/main" id="{2FB4886E-3D1B-4ADD-FEB5-FCA728BC9045}"/>
              </a:ext>
            </a:extLst>
          </p:cNvPr>
          <p:cNvSpPr txBox="1"/>
          <p:nvPr/>
        </p:nvSpPr>
        <p:spPr>
          <a:xfrm>
            <a:off x="2425177" y="1293768"/>
            <a:ext cx="6813084" cy="769441"/>
          </a:xfrm>
          <a:prstGeom prst="rect">
            <a:avLst/>
          </a:prstGeom>
          <a:noFill/>
        </p:spPr>
        <p:txBody>
          <a:bodyPr wrap="none" rtlCol="0">
            <a:spAutoFit/>
          </a:bodyPr>
          <a:lstStyle/>
          <a:p>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6.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使用技術 </a:t>
            </a:r>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a:t>
            </a:r>
            <a:r>
              <a:rPr lang="en-US" altLang="ja-JP" sz="44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44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を使用</a:t>
            </a:r>
            <a:r>
              <a:rPr lang="en-US" altLang="ja-JP" sz="44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a:t>
            </a:r>
            <a:endPar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
        <p:nvSpPr>
          <p:cNvPr id="19" name="テキスト ボックス 18">
            <a:extLst>
              <a:ext uri="{FF2B5EF4-FFF2-40B4-BE49-F238E27FC236}">
                <a16:creationId xmlns:a16="http://schemas.microsoft.com/office/drawing/2014/main" id="{9DC4B8FF-F9A7-E785-11AE-1B34598B47A6}"/>
              </a:ext>
            </a:extLst>
          </p:cNvPr>
          <p:cNvSpPr txBox="1"/>
          <p:nvPr/>
        </p:nvSpPr>
        <p:spPr>
          <a:xfrm>
            <a:off x="596373" y="2895643"/>
            <a:ext cx="11134779" cy="3261277"/>
          </a:xfrm>
          <a:prstGeom prst="rect">
            <a:avLst/>
          </a:prstGeom>
          <a:noFill/>
        </p:spPr>
        <p:txBody>
          <a:bodyPr wrap="none" rtlCol="0">
            <a:spAutoFit/>
          </a:bodyPr>
          <a:lstStyle/>
          <a:p>
            <a:pPr>
              <a:lnSpc>
                <a:spcPct val="150000"/>
              </a:lnSpc>
              <a:buNone/>
            </a:pP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 (</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フラスク</a:t>
            </a: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とは</a:t>
            </a:r>
            <a:endPar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a:t>
            </a: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は自分だけで試すのに</a:t>
            </a:r>
            <a:r>
              <a:rPr lang="ja-JP" altLang="en-US" sz="28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十分な開発用サーバー</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を内蔵している</a:t>
            </a:r>
          </a:p>
          <a:p>
            <a:pPr>
              <a:lnSpc>
                <a:spcPct val="150000"/>
              </a:lnSpc>
              <a:buNone/>
            </a:pP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a:t>
            </a: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だけで</a:t>
            </a: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Web</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アプリを表示、操作できる</a:t>
            </a:r>
          </a:p>
          <a:p>
            <a:pPr>
              <a:lnSpc>
                <a:spcPct val="150000"/>
              </a:lnSpc>
              <a:buNone/>
            </a:pP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a:t>
            </a: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Flask</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のサーバーは簡単に動かせる</a:t>
            </a: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(python app.py</a:t>
            </a: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で動く</a:t>
            </a:r>
            <a:r>
              <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a:t>
            </a:r>
          </a:p>
          <a:p>
            <a:pPr>
              <a:lnSpc>
                <a:spcPct val="150000"/>
              </a:lnSpc>
              <a:buNone/>
            </a:pPr>
            <a:r>
              <a:rPr lang="ja-JP" altLang="en-US"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・本番には向かないので、開発にだけ使用</a:t>
            </a:r>
            <a:endParaRPr lang="en-US" altLang="ja-JP" sz="28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Tree>
    <p:extLst>
      <p:ext uri="{BB962C8B-B14F-4D97-AF65-F5344CB8AC3E}">
        <p14:creationId xmlns:p14="http://schemas.microsoft.com/office/powerpoint/2010/main" val="396569864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9F17A-6398-DA51-589E-4C4A4A4065EB}"/>
            </a:ext>
          </a:extLst>
        </p:cNvPr>
        <p:cNvGrpSpPr/>
        <p:nvPr/>
      </p:nvGrpSpPr>
      <p:grpSpPr>
        <a:xfrm>
          <a:off x="0" y="0"/>
          <a:ext cx="0" cy="0"/>
          <a:chOff x="0" y="0"/>
          <a:chExt cx="0" cy="0"/>
        </a:xfrm>
      </p:grpSpPr>
      <p:pic>
        <p:nvPicPr>
          <p:cNvPr id="17" name="図 16">
            <a:extLst>
              <a:ext uri="{FF2B5EF4-FFF2-40B4-BE49-F238E27FC236}">
                <a16:creationId xmlns:a16="http://schemas.microsoft.com/office/drawing/2014/main" id="{D083CD19-46A3-9E15-CA50-10E69E4A2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73" y="701080"/>
            <a:ext cx="1828804" cy="1828804"/>
          </a:xfrm>
          <a:prstGeom prst="rect">
            <a:avLst/>
          </a:prstGeom>
        </p:spPr>
      </p:pic>
      <p:sp>
        <p:nvSpPr>
          <p:cNvPr id="18" name="テキスト ボックス 17">
            <a:extLst>
              <a:ext uri="{FF2B5EF4-FFF2-40B4-BE49-F238E27FC236}">
                <a16:creationId xmlns:a16="http://schemas.microsoft.com/office/drawing/2014/main" id="{DE2246AF-7FE1-4D5B-0BC6-D58E1A00F89D}"/>
              </a:ext>
            </a:extLst>
          </p:cNvPr>
          <p:cNvSpPr txBox="1"/>
          <p:nvPr/>
        </p:nvSpPr>
        <p:spPr>
          <a:xfrm>
            <a:off x="2425177" y="1293768"/>
            <a:ext cx="2776722" cy="769441"/>
          </a:xfrm>
          <a:prstGeom prst="rect">
            <a:avLst/>
          </a:prstGeom>
          <a:noFill/>
        </p:spPr>
        <p:txBody>
          <a:bodyPr wrap="none" rtlCol="0">
            <a:spAutoFit/>
          </a:bodyPr>
          <a:lstStyle/>
          <a:p>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７</a:t>
            </a:r>
            <a:r>
              <a:rPr kumimoji="1" lang="en-US" altLang="ja-JP"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 </a:t>
            </a:r>
            <a:r>
              <a:rPr kumimoji="1" lang="ja-JP" altLang="en-US" sz="44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rPr>
              <a:t>まとめ</a:t>
            </a:r>
          </a:p>
        </p:txBody>
      </p:sp>
      <p:sp>
        <p:nvSpPr>
          <p:cNvPr id="19" name="テキスト ボックス 18">
            <a:extLst>
              <a:ext uri="{FF2B5EF4-FFF2-40B4-BE49-F238E27FC236}">
                <a16:creationId xmlns:a16="http://schemas.microsoft.com/office/drawing/2014/main" id="{128B8894-5843-EF04-28E9-0CA4B7B3B745}"/>
              </a:ext>
            </a:extLst>
          </p:cNvPr>
          <p:cNvSpPr txBox="1"/>
          <p:nvPr/>
        </p:nvSpPr>
        <p:spPr>
          <a:xfrm>
            <a:off x="372853" y="2747381"/>
            <a:ext cx="11469807" cy="3597844"/>
          </a:xfrm>
          <a:prstGeom prst="rect">
            <a:avLst/>
          </a:prstGeom>
          <a:noFill/>
        </p:spPr>
        <p:txBody>
          <a:bodyPr wrap="none" rtlCol="0">
            <a:spAutoFit/>
          </a:bodyPr>
          <a:lstStyle/>
          <a:p>
            <a:pPr>
              <a:lnSpc>
                <a:spcPct val="150000"/>
              </a:lnSpc>
              <a:buNone/>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制作にあたっては、実際に利用していただく場面を常に意識しながら取り組みました。</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メイン講師の方には、コードの可読性を高めるための具体的なご指導を何度もいただき、</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サブ講師の方には、タイムランキングの導入など、より楽しんでいただける工夫について</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アドバイスをいただきました。こうしたご指導のおかげで、ユーザー目線に立った、</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より完成度の高い作品に仕上げることができたと感じています。</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今後はこの経験を活かし、「より使いやすく、楽しんでもらえるものを制作する」という</a:t>
            </a:r>
            <a:endParaRPr lang="en-US" altLang="ja-JP"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endParaRPr>
          </a:p>
          <a:p>
            <a:pPr>
              <a:lnSpc>
                <a:spcPct val="150000"/>
              </a:lnSpc>
              <a:buNone/>
            </a:pPr>
            <a:r>
              <a:rPr lang="ja-JP" altLang="en-US" sz="2200" b="0" dirty="0">
                <a:solidFill>
                  <a:srgbClr val="8F614F"/>
                </a:solidFill>
                <a:effectLst/>
                <a:latin typeface="Rounded M+ 1c medium" panose="020B0602020203020207" pitchFamily="50" charset="-128"/>
                <a:ea typeface="Rounded M+ 1c medium" panose="020B0602020203020207" pitchFamily="50" charset="-128"/>
                <a:cs typeface="Rounded M+ 1c medium" panose="020B0602020203020207" pitchFamily="50" charset="-128"/>
              </a:rPr>
              <a:t>意識を常に持ちながら、取り組んでいきたいと思います。</a:t>
            </a:r>
            <a:endParaRPr kumimoji="1" lang="ja-JP" altLang="en-US" sz="2200" dirty="0">
              <a:solidFill>
                <a:srgbClr val="8F614F"/>
              </a:solidFill>
              <a:latin typeface="Rounded M+ 1c medium" panose="020B0602020203020207" pitchFamily="50" charset="-128"/>
              <a:ea typeface="Rounded M+ 1c medium" panose="020B0602020203020207" pitchFamily="50" charset="-128"/>
              <a:cs typeface="Rounded M+ 1c medium" panose="020B0602020203020207" pitchFamily="50" charset="-128"/>
            </a:endParaRPr>
          </a:p>
        </p:txBody>
      </p:sp>
    </p:spTree>
    <p:extLst>
      <p:ext uri="{BB962C8B-B14F-4D97-AF65-F5344CB8AC3E}">
        <p14:creationId xmlns:p14="http://schemas.microsoft.com/office/powerpoint/2010/main" val="17616484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1CD1B-6CC4-B538-13D2-7497ED58B948}"/>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130A1721-E576-AC97-DD57-F303D28F26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48837" y="699826"/>
            <a:ext cx="2838450" cy="5623560"/>
          </a:xfrm>
          <a:prstGeom prst="rect">
            <a:avLst/>
          </a:prstGeom>
        </p:spPr>
      </p:pic>
      <p:pic>
        <p:nvPicPr>
          <p:cNvPr id="9" name="図 8">
            <a:extLst>
              <a:ext uri="{FF2B5EF4-FFF2-40B4-BE49-F238E27FC236}">
                <a16:creationId xmlns:a16="http://schemas.microsoft.com/office/drawing/2014/main" id="{B0675B0D-D6EF-653B-99C2-F46F00A2DA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32197" y="708429"/>
            <a:ext cx="2853690" cy="5606354"/>
          </a:xfrm>
          <a:prstGeom prst="rect">
            <a:avLst/>
          </a:prstGeom>
        </p:spPr>
      </p:pic>
      <p:pic>
        <p:nvPicPr>
          <p:cNvPr id="11" name="図 10">
            <a:extLst>
              <a:ext uri="{FF2B5EF4-FFF2-40B4-BE49-F238E27FC236}">
                <a16:creationId xmlns:a16="http://schemas.microsoft.com/office/drawing/2014/main" id="{D9C2FD69-28FA-66E6-1A9E-96D5EBD60EE1}"/>
              </a:ext>
            </a:extLst>
          </p:cNvPr>
          <p:cNvPicPr>
            <a:picLocks noChangeAspect="1"/>
          </p:cNvPicPr>
          <p:nvPr/>
        </p:nvPicPr>
        <p:blipFill>
          <a:blip r:embed="rId4">
            <a:extLst>
              <a:ext uri="{28A0092B-C50C-407E-A947-70E740481C1C}">
                <a14:useLocalDpi xmlns:a14="http://schemas.microsoft.com/office/drawing/2010/main" val="0"/>
              </a:ext>
            </a:extLst>
          </a:blip>
          <a:srcRect l="-2" r="-632"/>
          <a:stretch/>
        </p:blipFill>
        <p:spPr>
          <a:xfrm>
            <a:off x="4196808" y="699826"/>
            <a:ext cx="5728173" cy="5623560"/>
          </a:xfrm>
          <a:prstGeom prst="rect">
            <a:avLst/>
          </a:prstGeom>
        </p:spPr>
      </p:pic>
      <p:pic>
        <p:nvPicPr>
          <p:cNvPr id="5" name="図 4">
            <a:extLst>
              <a:ext uri="{FF2B5EF4-FFF2-40B4-BE49-F238E27FC236}">
                <a16:creationId xmlns:a16="http://schemas.microsoft.com/office/drawing/2014/main" id="{2FF27B8A-6DCF-C344-1C20-6BEA5C3B96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84244" y="695526"/>
            <a:ext cx="2853690" cy="5619258"/>
          </a:xfrm>
          <a:prstGeom prst="rect">
            <a:avLst/>
          </a:prstGeom>
        </p:spPr>
      </p:pic>
      <p:grpSp>
        <p:nvGrpSpPr>
          <p:cNvPr id="21" name="グループ化 20">
            <a:extLst>
              <a:ext uri="{FF2B5EF4-FFF2-40B4-BE49-F238E27FC236}">
                <a16:creationId xmlns:a16="http://schemas.microsoft.com/office/drawing/2014/main" id="{19C44ED8-80CC-5F55-531C-E1DC95952077}"/>
              </a:ext>
            </a:extLst>
          </p:cNvPr>
          <p:cNvGrpSpPr/>
          <p:nvPr/>
        </p:nvGrpSpPr>
        <p:grpSpPr>
          <a:xfrm>
            <a:off x="-1684954" y="698497"/>
            <a:ext cx="2853689" cy="5627861"/>
            <a:chOff x="143842" y="698497"/>
            <a:chExt cx="2853689" cy="5627861"/>
          </a:xfrm>
        </p:grpSpPr>
        <p:sp>
          <p:nvSpPr>
            <p:cNvPr id="12" name="正方形/長方形 11">
              <a:extLst>
                <a:ext uri="{FF2B5EF4-FFF2-40B4-BE49-F238E27FC236}">
                  <a16:creationId xmlns:a16="http://schemas.microsoft.com/office/drawing/2014/main" id="{83239473-0145-5BA6-81D3-EC16CDC19907}"/>
                </a:ext>
              </a:extLst>
            </p:cNvPr>
            <p:cNvSpPr/>
            <p:nvPr/>
          </p:nvSpPr>
          <p:spPr>
            <a:xfrm>
              <a:off x="1438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A74C1A9B-4223-5766-4F7C-D83BCCCAE29F}"/>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22E26B77-EE98-A702-826D-2511A457E90A}"/>
              </a:ext>
            </a:extLst>
          </p:cNvPr>
          <p:cNvGrpSpPr/>
          <p:nvPr/>
        </p:nvGrpSpPr>
        <p:grpSpPr>
          <a:xfrm>
            <a:off x="1343968" y="696854"/>
            <a:ext cx="2853689" cy="5627861"/>
            <a:chOff x="3161191" y="696854"/>
            <a:chExt cx="2853689" cy="5627861"/>
          </a:xfrm>
        </p:grpSpPr>
        <p:sp>
          <p:nvSpPr>
            <p:cNvPr id="13" name="正方形/長方形 12">
              <a:extLst>
                <a:ext uri="{FF2B5EF4-FFF2-40B4-BE49-F238E27FC236}">
                  <a16:creationId xmlns:a16="http://schemas.microsoft.com/office/drawing/2014/main" id="{98788AC6-AA34-018C-FDDD-DBF6D4BBA017}"/>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894B259C-3E83-EC2F-26D9-E8860DA61DB0}"/>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B260BE19-14DE-CBA5-BA1C-20BB65198CE2}"/>
              </a:ext>
            </a:extLst>
          </p:cNvPr>
          <p:cNvGrpSpPr/>
          <p:nvPr/>
        </p:nvGrpSpPr>
        <p:grpSpPr>
          <a:xfrm>
            <a:off x="10031488" y="708429"/>
            <a:ext cx="2853689" cy="5627861"/>
            <a:chOff x="6177121" y="708429"/>
            <a:chExt cx="2853689" cy="5627861"/>
          </a:xfrm>
        </p:grpSpPr>
        <p:sp>
          <p:nvSpPr>
            <p:cNvPr id="14" name="正方形/長方形 13">
              <a:extLst>
                <a:ext uri="{FF2B5EF4-FFF2-40B4-BE49-F238E27FC236}">
                  <a16:creationId xmlns:a16="http://schemas.microsoft.com/office/drawing/2014/main" id="{1B03E435-A1D3-580C-DB36-1D00404273F0}"/>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892E76AF-62AC-17B1-9BED-E80841BF91E4}"/>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73D7F504-3278-2E3F-1B80-70F56A5D2A63}"/>
              </a:ext>
            </a:extLst>
          </p:cNvPr>
          <p:cNvGrpSpPr/>
          <p:nvPr/>
        </p:nvGrpSpPr>
        <p:grpSpPr>
          <a:xfrm>
            <a:off x="13033598" y="708429"/>
            <a:ext cx="2853689" cy="5627861"/>
            <a:chOff x="9179231" y="708429"/>
            <a:chExt cx="2853689" cy="5627861"/>
          </a:xfrm>
        </p:grpSpPr>
        <p:sp>
          <p:nvSpPr>
            <p:cNvPr id="15" name="正方形/長方形 14">
              <a:extLst>
                <a:ext uri="{FF2B5EF4-FFF2-40B4-BE49-F238E27FC236}">
                  <a16:creationId xmlns:a16="http://schemas.microsoft.com/office/drawing/2014/main" id="{B96BDBE0-3F5D-2D3F-67FB-388C7E5388F0}"/>
                </a:ext>
              </a:extLst>
            </p:cNvPr>
            <p:cNvSpPr/>
            <p:nvPr/>
          </p:nvSpPr>
          <p:spPr>
            <a:xfrm>
              <a:off x="917923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3A98F84F-15CD-2DCF-3D43-81D198450EAB}"/>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171273579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B0CE2-7290-4284-5676-C6EC776DC5B1}"/>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238C4FF6-2B3E-5629-5382-E418188517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94470" y="699826"/>
            <a:ext cx="2838450" cy="5623560"/>
          </a:xfrm>
          <a:prstGeom prst="rect">
            <a:avLst/>
          </a:prstGeom>
        </p:spPr>
      </p:pic>
      <p:pic>
        <p:nvPicPr>
          <p:cNvPr id="9" name="図 8">
            <a:extLst>
              <a:ext uri="{FF2B5EF4-FFF2-40B4-BE49-F238E27FC236}">
                <a16:creationId xmlns:a16="http://schemas.microsoft.com/office/drawing/2014/main" id="{43A3984A-483A-37BD-C9D2-302C8DB660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7830" y="708429"/>
            <a:ext cx="2853690" cy="5606354"/>
          </a:xfrm>
          <a:prstGeom prst="rect">
            <a:avLst/>
          </a:prstGeom>
        </p:spPr>
      </p:pic>
      <p:pic>
        <p:nvPicPr>
          <p:cNvPr id="11" name="図 10">
            <a:extLst>
              <a:ext uri="{FF2B5EF4-FFF2-40B4-BE49-F238E27FC236}">
                <a16:creationId xmlns:a16="http://schemas.microsoft.com/office/drawing/2014/main" id="{AEE90EEC-555C-08AB-293D-E63740E4C8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61191" y="699826"/>
            <a:ext cx="2853690" cy="5623560"/>
          </a:xfrm>
          <a:prstGeom prst="rect">
            <a:avLst/>
          </a:prstGeom>
        </p:spPr>
      </p:pic>
      <p:pic>
        <p:nvPicPr>
          <p:cNvPr id="5" name="図 4">
            <a:extLst>
              <a:ext uri="{FF2B5EF4-FFF2-40B4-BE49-F238E27FC236}">
                <a16:creationId xmlns:a16="http://schemas.microsoft.com/office/drawing/2014/main" id="{A42A96A4-4208-ED04-05E3-535796D9D1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552" y="695526"/>
            <a:ext cx="2853690" cy="5619258"/>
          </a:xfrm>
          <a:prstGeom prst="rect">
            <a:avLst/>
          </a:prstGeom>
        </p:spPr>
      </p:pic>
      <p:grpSp>
        <p:nvGrpSpPr>
          <p:cNvPr id="21" name="グループ化 20">
            <a:extLst>
              <a:ext uri="{FF2B5EF4-FFF2-40B4-BE49-F238E27FC236}">
                <a16:creationId xmlns:a16="http://schemas.microsoft.com/office/drawing/2014/main" id="{20C696EC-BBC5-0DE3-3CF0-9512B7D16BD2}"/>
              </a:ext>
            </a:extLst>
          </p:cNvPr>
          <p:cNvGrpSpPr/>
          <p:nvPr/>
        </p:nvGrpSpPr>
        <p:grpSpPr>
          <a:xfrm>
            <a:off x="143842" y="698497"/>
            <a:ext cx="2853689" cy="5627861"/>
            <a:chOff x="143842" y="698497"/>
            <a:chExt cx="2853689" cy="5627861"/>
          </a:xfrm>
        </p:grpSpPr>
        <p:sp>
          <p:nvSpPr>
            <p:cNvPr id="12" name="正方形/長方形 11">
              <a:extLst>
                <a:ext uri="{FF2B5EF4-FFF2-40B4-BE49-F238E27FC236}">
                  <a16:creationId xmlns:a16="http://schemas.microsoft.com/office/drawing/2014/main" id="{886D4375-EB76-A446-20B5-1B7E59D20348}"/>
                </a:ext>
              </a:extLst>
            </p:cNvPr>
            <p:cNvSpPr/>
            <p:nvPr/>
          </p:nvSpPr>
          <p:spPr>
            <a:xfrm>
              <a:off x="1438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FEAA142F-B908-7068-9B69-63235C70F41E}"/>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3648D777-0642-A648-1229-1BF1762537B3}"/>
              </a:ext>
            </a:extLst>
          </p:cNvPr>
          <p:cNvGrpSpPr/>
          <p:nvPr/>
        </p:nvGrpSpPr>
        <p:grpSpPr>
          <a:xfrm>
            <a:off x="3161191" y="696854"/>
            <a:ext cx="2853689" cy="5627861"/>
            <a:chOff x="3161191" y="696854"/>
            <a:chExt cx="2853689" cy="5627861"/>
          </a:xfrm>
        </p:grpSpPr>
        <p:sp>
          <p:nvSpPr>
            <p:cNvPr id="13" name="正方形/長方形 12">
              <a:extLst>
                <a:ext uri="{FF2B5EF4-FFF2-40B4-BE49-F238E27FC236}">
                  <a16:creationId xmlns:a16="http://schemas.microsoft.com/office/drawing/2014/main" id="{11B1828E-2FF2-B3B9-02BD-AD9955C96420}"/>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7C902FB2-347E-7DE6-0E28-533C12A9D5D3}"/>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75D989E0-7869-BB6E-1098-AE1BA14C00F6}"/>
              </a:ext>
            </a:extLst>
          </p:cNvPr>
          <p:cNvGrpSpPr/>
          <p:nvPr/>
        </p:nvGrpSpPr>
        <p:grpSpPr>
          <a:xfrm>
            <a:off x="6177121" y="708429"/>
            <a:ext cx="2853689" cy="5627861"/>
            <a:chOff x="6177121" y="708429"/>
            <a:chExt cx="2853689" cy="5627861"/>
          </a:xfrm>
        </p:grpSpPr>
        <p:sp>
          <p:nvSpPr>
            <p:cNvPr id="14" name="正方形/長方形 13">
              <a:extLst>
                <a:ext uri="{FF2B5EF4-FFF2-40B4-BE49-F238E27FC236}">
                  <a16:creationId xmlns:a16="http://schemas.microsoft.com/office/drawing/2014/main" id="{AE459027-D228-7FA9-4330-B242AB560145}"/>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0DB56E87-FFAA-2B1B-DEA2-09DBAFD4DE31}"/>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D775AD79-0EFD-90D2-1BCB-D1904C717FAC}"/>
              </a:ext>
            </a:extLst>
          </p:cNvPr>
          <p:cNvGrpSpPr/>
          <p:nvPr/>
        </p:nvGrpSpPr>
        <p:grpSpPr>
          <a:xfrm>
            <a:off x="9179231" y="708429"/>
            <a:ext cx="2853689" cy="5627861"/>
            <a:chOff x="9179231" y="708429"/>
            <a:chExt cx="2853689" cy="5627861"/>
          </a:xfrm>
        </p:grpSpPr>
        <p:sp>
          <p:nvSpPr>
            <p:cNvPr id="15" name="正方形/長方形 14">
              <a:extLst>
                <a:ext uri="{FF2B5EF4-FFF2-40B4-BE49-F238E27FC236}">
                  <a16:creationId xmlns:a16="http://schemas.microsoft.com/office/drawing/2014/main" id="{F956F871-E9E5-8EBF-CB73-402910814451}"/>
                </a:ext>
              </a:extLst>
            </p:cNvPr>
            <p:cNvSpPr/>
            <p:nvPr/>
          </p:nvSpPr>
          <p:spPr>
            <a:xfrm>
              <a:off x="917923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A0AF1A23-8F87-E1AB-9851-C62CF26BA07E}"/>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145831979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300D6-3410-281E-BCF5-4123A5649213}"/>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E298DB8A-3E0D-EFD9-EE54-9D654D2770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60281" y="699826"/>
            <a:ext cx="2838450" cy="5623560"/>
          </a:xfrm>
          <a:prstGeom prst="rect">
            <a:avLst/>
          </a:prstGeom>
        </p:spPr>
      </p:pic>
      <p:pic>
        <p:nvPicPr>
          <p:cNvPr id="9" name="図 8">
            <a:extLst>
              <a:ext uri="{FF2B5EF4-FFF2-40B4-BE49-F238E27FC236}">
                <a16:creationId xmlns:a16="http://schemas.microsoft.com/office/drawing/2014/main" id="{B6BDD020-15D8-ED72-269A-4E41E1F2E990}"/>
              </a:ext>
            </a:extLst>
          </p:cNvPr>
          <p:cNvPicPr>
            <a:picLocks noChangeAspect="1"/>
          </p:cNvPicPr>
          <p:nvPr/>
        </p:nvPicPr>
        <p:blipFill>
          <a:blip r:embed="rId3">
            <a:extLst>
              <a:ext uri="{28A0092B-C50C-407E-A947-70E740481C1C}">
                <a14:useLocalDpi xmlns:a14="http://schemas.microsoft.com/office/drawing/2010/main" val="0"/>
              </a:ext>
            </a:extLst>
          </a:blip>
          <a:srcRect r="-120"/>
          <a:stretch/>
        </p:blipFill>
        <p:spPr>
          <a:xfrm>
            <a:off x="1879704" y="725635"/>
            <a:ext cx="5683801" cy="5606354"/>
          </a:xfrm>
          <a:prstGeom prst="rect">
            <a:avLst/>
          </a:prstGeom>
        </p:spPr>
      </p:pic>
      <p:pic>
        <p:nvPicPr>
          <p:cNvPr id="11" name="図 10">
            <a:extLst>
              <a:ext uri="{FF2B5EF4-FFF2-40B4-BE49-F238E27FC236}">
                <a16:creationId xmlns:a16="http://schemas.microsoft.com/office/drawing/2014/main" id="{9D4A30B1-B8D5-6AEA-F03E-33ED7215A3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8746" y="699826"/>
            <a:ext cx="2853690" cy="5623560"/>
          </a:xfrm>
          <a:prstGeom prst="rect">
            <a:avLst/>
          </a:prstGeom>
        </p:spPr>
      </p:pic>
      <p:pic>
        <p:nvPicPr>
          <p:cNvPr id="5" name="図 4">
            <a:extLst>
              <a:ext uri="{FF2B5EF4-FFF2-40B4-BE49-F238E27FC236}">
                <a16:creationId xmlns:a16="http://schemas.microsoft.com/office/drawing/2014/main" id="{70FFD4AB-F08F-E5A3-3F19-3BC89759FD5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35385" y="695526"/>
            <a:ext cx="2853690" cy="5619258"/>
          </a:xfrm>
          <a:prstGeom prst="rect">
            <a:avLst/>
          </a:prstGeom>
        </p:spPr>
      </p:pic>
      <p:grpSp>
        <p:nvGrpSpPr>
          <p:cNvPr id="21" name="グループ化 20">
            <a:extLst>
              <a:ext uri="{FF2B5EF4-FFF2-40B4-BE49-F238E27FC236}">
                <a16:creationId xmlns:a16="http://schemas.microsoft.com/office/drawing/2014/main" id="{47B72D06-43D3-DEA3-FBF2-489C3BD0EDFD}"/>
              </a:ext>
            </a:extLst>
          </p:cNvPr>
          <p:cNvGrpSpPr/>
          <p:nvPr/>
        </p:nvGrpSpPr>
        <p:grpSpPr>
          <a:xfrm>
            <a:off x="-4136095" y="698497"/>
            <a:ext cx="2853689" cy="5627861"/>
            <a:chOff x="143842" y="698497"/>
            <a:chExt cx="2853689" cy="5627861"/>
          </a:xfrm>
        </p:grpSpPr>
        <p:sp>
          <p:nvSpPr>
            <p:cNvPr id="12" name="正方形/長方形 11">
              <a:extLst>
                <a:ext uri="{FF2B5EF4-FFF2-40B4-BE49-F238E27FC236}">
                  <a16:creationId xmlns:a16="http://schemas.microsoft.com/office/drawing/2014/main" id="{D1E9EBB2-458C-F28C-073A-F3E179E7E5AB}"/>
                </a:ext>
              </a:extLst>
            </p:cNvPr>
            <p:cNvSpPr/>
            <p:nvPr/>
          </p:nvSpPr>
          <p:spPr>
            <a:xfrm>
              <a:off x="1438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EFAC0497-D6CC-AABC-AB6D-1DA0E793220E}"/>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447CBCF3-6131-127C-6839-A2DB7D1CDF7A}"/>
              </a:ext>
            </a:extLst>
          </p:cNvPr>
          <p:cNvGrpSpPr/>
          <p:nvPr/>
        </p:nvGrpSpPr>
        <p:grpSpPr>
          <a:xfrm>
            <a:off x="-1118746" y="696854"/>
            <a:ext cx="2853689" cy="5627861"/>
            <a:chOff x="3161191" y="696854"/>
            <a:chExt cx="2853689" cy="5627861"/>
          </a:xfrm>
        </p:grpSpPr>
        <p:sp>
          <p:nvSpPr>
            <p:cNvPr id="13" name="正方形/長方形 12">
              <a:extLst>
                <a:ext uri="{FF2B5EF4-FFF2-40B4-BE49-F238E27FC236}">
                  <a16:creationId xmlns:a16="http://schemas.microsoft.com/office/drawing/2014/main" id="{DABDDE91-836D-66BD-34FE-2F489659A4F0}"/>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B0D1382C-B918-7355-1102-A43BBD45936F}"/>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70741688-E462-3E11-8EC6-7FD2170BD76D}"/>
              </a:ext>
            </a:extLst>
          </p:cNvPr>
          <p:cNvGrpSpPr/>
          <p:nvPr/>
        </p:nvGrpSpPr>
        <p:grpSpPr>
          <a:xfrm>
            <a:off x="7542932" y="708429"/>
            <a:ext cx="2853689" cy="5627861"/>
            <a:chOff x="6177121" y="708429"/>
            <a:chExt cx="2853689" cy="5627861"/>
          </a:xfrm>
        </p:grpSpPr>
        <p:sp>
          <p:nvSpPr>
            <p:cNvPr id="14" name="正方形/長方形 13">
              <a:extLst>
                <a:ext uri="{FF2B5EF4-FFF2-40B4-BE49-F238E27FC236}">
                  <a16:creationId xmlns:a16="http://schemas.microsoft.com/office/drawing/2014/main" id="{A5EAC28A-1DDD-5995-0120-40FB6CB0E2F3}"/>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9AAD26E7-16DC-C1EF-96EC-6DCB5AC20948}"/>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964634FE-1DE6-44A1-6B88-E8A58F9E6BEB}"/>
              </a:ext>
            </a:extLst>
          </p:cNvPr>
          <p:cNvGrpSpPr/>
          <p:nvPr/>
        </p:nvGrpSpPr>
        <p:grpSpPr>
          <a:xfrm>
            <a:off x="10545042" y="708429"/>
            <a:ext cx="2853689" cy="5627861"/>
            <a:chOff x="9179231" y="708429"/>
            <a:chExt cx="2853689" cy="5627861"/>
          </a:xfrm>
        </p:grpSpPr>
        <p:sp>
          <p:nvSpPr>
            <p:cNvPr id="15" name="正方形/長方形 14">
              <a:extLst>
                <a:ext uri="{FF2B5EF4-FFF2-40B4-BE49-F238E27FC236}">
                  <a16:creationId xmlns:a16="http://schemas.microsoft.com/office/drawing/2014/main" id="{96E14B22-9BEE-F6E3-0E07-56F760C33EB5}"/>
                </a:ext>
              </a:extLst>
            </p:cNvPr>
            <p:cNvSpPr/>
            <p:nvPr/>
          </p:nvSpPr>
          <p:spPr>
            <a:xfrm>
              <a:off x="917923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0223111D-68B1-1150-AF6D-05456C69B4B2}"/>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172066330"/>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C9362-8B58-D7ED-B3EF-49E737B4E5AC}"/>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7ADF1006-65CB-9561-EEE6-965914F81F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94470" y="699826"/>
            <a:ext cx="2838450" cy="5623560"/>
          </a:xfrm>
          <a:prstGeom prst="rect">
            <a:avLst/>
          </a:prstGeom>
        </p:spPr>
      </p:pic>
      <p:pic>
        <p:nvPicPr>
          <p:cNvPr id="9" name="図 8">
            <a:extLst>
              <a:ext uri="{FF2B5EF4-FFF2-40B4-BE49-F238E27FC236}">
                <a16:creationId xmlns:a16="http://schemas.microsoft.com/office/drawing/2014/main" id="{326AB051-378A-22AC-7B52-D6E018542C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7830" y="708429"/>
            <a:ext cx="2853690" cy="5606354"/>
          </a:xfrm>
          <a:prstGeom prst="rect">
            <a:avLst/>
          </a:prstGeom>
        </p:spPr>
      </p:pic>
      <p:pic>
        <p:nvPicPr>
          <p:cNvPr id="11" name="図 10">
            <a:extLst>
              <a:ext uri="{FF2B5EF4-FFF2-40B4-BE49-F238E27FC236}">
                <a16:creationId xmlns:a16="http://schemas.microsoft.com/office/drawing/2014/main" id="{E9E4967C-A890-A6E2-8FCB-2458C0BC59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61191" y="699826"/>
            <a:ext cx="2853690" cy="5623560"/>
          </a:xfrm>
          <a:prstGeom prst="rect">
            <a:avLst/>
          </a:prstGeom>
        </p:spPr>
      </p:pic>
      <p:pic>
        <p:nvPicPr>
          <p:cNvPr id="5" name="図 4">
            <a:extLst>
              <a:ext uri="{FF2B5EF4-FFF2-40B4-BE49-F238E27FC236}">
                <a16:creationId xmlns:a16="http://schemas.microsoft.com/office/drawing/2014/main" id="{FC4E2245-E4F1-2C3B-BA8D-25DAD331B55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552" y="695526"/>
            <a:ext cx="2853690" cy="5619258"/>
          </a:xfrm>
          <a:prstGeom prst="rect">
            <a:avLst/>
          </a:prstGeom>
        </p:spPr>
      </p:pic>
      <p:grpSp>
        <p:nvGrpSpPr>
          <p:cNvPr id="21" name="グループ化 20">
            <a:extLst>
              <a:ext uri="{FF2B5EF4-FFF2-40B4-BE49-F238E27FC236}">
                <a16:creationId xmlns:a16="http://schemas.microsoft.com/office/drawing/2014/main" id="{C36301F4-B365-AD55-897E-14DC556F0383}"/>
              </a:ext>
            </a:extLst>
          </p:cNvPr>
          <p:cNvGrpSpPr/>
          <p:nvPr/>
        </p:nvGrpSpPr>
        <p:grpSpPr>
          <a:xfrm>
            <a:off x="143842" y="698497"/>
            <a:ext cx="2853689" cy="5627861"/>
            <a:chOff x="143842" y="698497"/>
            <a:chExt cx="2853689" cy="5627861"/>
          </a:xfrm>
        </p:grpSpPr>
        <p:sp>
          <p:nvSpPr>
            <p:cNvPr id="12" name="正方形/長方形 11">
              <a:extLst>
                <a:ext uri="{FF2B5EF4-FFF2-40B4-BE49-F238E27FC236}">
                  <a16:creationId xmlns:a16="http://schemas.microsoft.com/office/drawing/2014/main" id="{E9916F66-C139-208C-CD6D-F3B629EE30EF}"/>
                </a:ext>
              </a:extLst>
            </p:cNvPr>
            <p:cNvSpPr/>
            <p:nvPr/>
          </p:nvSpPr>
          <p:spPr>
            <a:xfrm>
              <a:off x="1438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EB9166CE-9713-A498-5AB9-9F9620AC1A3F}"/>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3BEDF6BF-E4F7-FDB8-627B-09A696CF5DA8}"/>
              </a:ext>
            </a:extLst>
          </p:cNvPr>
          <p:cNvGrpSpPr/>
          <p:nvPr/>
        </p:nvGrpSpPr>
        <p:grpSpPr>
          <a:xfrm>
            <a:off x="3161191" y="696854"/>
            <a:ext cx="2853689" cy="5627861"/>
            <a:chOff x="3161191" y="696854"/>
            <a:chExt cx="2853689" cy="5627861"/>
          </a:xfrm>
        </p:grpSpPr>
        <p:sp>
          <p:nvSpPr>
            <p:cNvPr id="13" name="正方形/長方形 12">
              <a:extLst>
                <a:ext uri="{FF2B5EF4-FFF2-40B4-BE49-F238E27FC236}">
                  <a16:creationId xmlns:a16="http://schemas.microsoft.com/office/drawing/2014/main" id="{39A4715B-040B-5B65-57C4-7BEC72550A05}"/>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B628A380-A07D-3316-EAD6-2C2C5B41943A}"/>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08F29947-C765-175A-63F9-E3FACD92EF1D}"/>
              </a:ext>
            </a:extLst>
          </p:cNvPr>
          <p:cNvGrpSpPr/>
          <p:nvPr/>
        </p:nvGrpSpPr>
        <p:grpSpPr>
          <a:xfrm>
            <a:off x="6177121" y="708429"/>
            <a:ext cx="2853689" cy="5627861"/>
            <a:chOff x="6177121" y="708429"/>
            <a:chExt cx="2853689" cy="5627861"/>
          </a:xfrm>
        </p:grpSpPr>
        <p:sp>
          <p:nvSpPr>
            <p:cNvPr id="14" name="正方形/長方形 13">
              <a:extLst>
                <a:ext uri="{FF2B5EF4-FFF2-40B4-BE49-F238E27FC236}">
                  <a16:creationId xmlns:a16="http://schemas.microsoft.com/office/drawing/2014/main" id="{47F52FC8-A76E-2DFC-C19A-05BBBBA1293F}"/>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906A66F4-27D9-D9DC-03A4-09CA79265E02}"/>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4D95C0F1-F2C3-AA1D-CA50-A8CF51F9CD72}"/>
              </a:ext>
            </a:extLst>
          </p:cNvPr>
          <p:cNvGrpSpPr/>
          <p:nvPr/>
        </p:nvGrpSpPr>
        <p:grpSpPr>
          <a:xfrm>
            <a:off x="9179231" y="708429"/>
            <a:ext cx="2853689" cy="5627861"/>
            <a:chOff x="9179231" y="708429"/>
            <a:chExt cx="2853689" cy="5627861"/>
          </a:xfrm>
        </p:grpSpPr>
        <p:sp>
          <p:nvSpPr>
            <p:cNvPr id="15" name="正方形/長方形 14">
              <a:extLst>
                <a:ext uri="{FF2B5EF4-FFF2-40B4-BE49-F238E27FC236}">
                  <a16:creationId xmlns:a16="http://schemas.microsoft.com/office/drawing/2014/main" id="{60767783-7F40-92FA-2C81-C03C9CAA1C8C}"/>
                </a:ext>
              </a:extLst>
            </p:cNvPr>
            <p:cNvSpPr/>
            <p:nvPr/>
          </p:nvSpPr>
          <p:spPr>
            <a:xfrm>
              <a:off x="917923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E9C49D7F-4C7A-8CEF-A196-6B0A2258D1E5}"/>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2089820238"/>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2EC8B-D2C4-93BA-6DE5-C4EAD0DC38B4}"/>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9D529E2D-0D50-A788-4B65-BB206DB58FDD}"/>
              </a:ext>
            </a:extLst>
          </p:cNvPr>
          <p:cNvPicPr>
            <a:picLocks noChangeAspect="1"/>
          </p:cNvPicPr>
          <p:nvPr/>
        </p:nvPicPr>
        <p:blipFill>
          <a:blip r:embed="rId2">
            <a:extLst>
              <a:ext uri="{28A0092B-C50C-407E-A947-70E740481C1C}">
                <a14:useLocalDpi xmlns:a14="http://schemas.microsoft.com/office/drawing/2010/main" val="0"/>
              </a:ext>
            </a:extLst>
          </a:blip>
          <a:srcRect l="-1"/>
          <a:stretch/>
        </p:blipFill>
        <p:spPr>
          <a:xfrm>
            <a:off x="6323940" y="699826"/>
            <a:ext cx="5667429" cy="5623560"/>
          </a:xfrm>
          <a:prstGeom prst="rect">
            <a:avLst/>
          </a:prstGeom>
        </p:spPr>
      </p:pic>
      <p:pic>
        <p:nvPicPr>
          <p:cNvPr id="9" name="図 8">
            <a:extLst>
              <a:ext uri="{FF2B5EF4-FFF2-40B4-BE49-F238E27FC236}">
                <a16:creationId xmlns:a16="http://schemas.microsoft.com/office/drawing/2014/main" id="{21D16B64-7849-5302-5770-E664C0F0FC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7550" y="708429"/>
            <a:ext cx="2853690" cy="5606354"/>
          </a:xfrm>
          <a:prstGeom prst="rect">
            <a:avLst/>
          </a:prstGeom>
        </p:spPr>
      </p:pic>
      <p:pic>
        <p:nvPicPr>
          <p:cNvPr id="11" name="図 10">
            <a:extLst>
              <a:ext uri="{FF2B5EF4-FFF2-40B4-BE49-F238E27FC236}">
                <a16:creationId xmlns:a16="http://schemas.microsoft.com/office/drawing/2014/main" id="{345EAF9E-1F77-CA44-C64B-DD3B973B17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49089" y="699826"/>
            <a:ext cx="2853690" cy="5623560"/>
          </a:xfrm>
          <a:prstGeom prst="rect">
            <a:avLst/>
          </a:prstGeom>
        </p:spPr>
      </p:pic>
      <p:pic>
        <p:nvPicPr>
          <p:cNvPr id="5" name="図 4">
            <a:extLst>
              <a:ext uri="{FF2B5EF4-FFF2-40B4-BE49-F238E27FC236}">
                <a16:creationId xmlns:a16="http://schemas.microsoft.com/office/drawing/2014/main" id="{A75DF5DD-BD16-D4D1-7176-8A9C5EE9952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65728" y="695526"/>
            <a:ext cx="2853690" cy="5619258"/>
          </a:xfrm>
          <a:prstGeom prst="rect">
            <a:avLst/>
          </a:prstGeom>
        </p:spPr>
      </p:pic>
      <p:grpSp>
        <p:nvGrpSpPr>
          <p:cNvPr id="21" name="グループ化 20">
            <a:extLst>
              <a:ext uri="{FF2B5EF4-FFF2-40B4-BE49-F238E27FC236}">
                <a16:creationId xmlns:a16="http://schemas.microsoft.com/office/drawing/2014/main" id="{367705DE-34F1-7C2E-1354-FE8B6457C6CB}"/>
              </a:ext>
            </a:extLst>
          </p:cNvPr>
          <p:cNvGrpSpPr/>
          <p:nvPr/>
        </p:nvGrpSpPr>
        <p:grpSpPr>
          <a:xfrm>
            <a:off x="-5566438" y="698497"/>
            <a:ext cx="2853689" cy="5627861"/>
            <a:chOff x="143842" y="698497"/>
            <a:chExt cx="2853689" cy="5627861"/>
          </a:xfrm>
        </p:grpSpPr>
        <p:sp>
          <p:nvSpPr>
            <p:cNvPr id="12" name="正方形/長方形 11">
              <a:extLst>
                <a:ext uri="{FF2B5EF4-FFF2-40B4-BE49-F238E27FC236}">
                  <a16:creationId xmlns:a16="http://schemas.microsoft.com/office/drawing/2014/main" id="{DC54A390-BAC1-2CF7-3E01-600C306AFA82}"/>
                </a:ext>
              </a:extLst>
            </p:cNvPr>
            <p:cNvSpPr/>
            <p:nvPr/>
          </p:nvSpPr>
          <p:spPr>
            <a:xfrm>
              <a:off x="1438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D168A7C4-7E2A-2872-3342-F7F245E1E095}"/>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9EEE7D95-A66B-8083-1E4E-951256ABC0EE}"/>
              </a:ext>
            </a:extLst>
          </p:cNvPr>
          <p:cNvGrpSpPr/>
          <p:nvPr/>
        </p:nvGrpSpPr>
        <p:grpSpPr>
          <a:xfrm>
            <a:off x="-2549089" y="696854"/>
            <a:ext cx="2853689" cy="5627861"/>
            <a:chOff x="3161191" y="696854"/>
            <a:chExt cx="2853689" cy="5627861"/>
          </a:xfrm>
        </p:grpSpPr>
        <p:sp>
          <p:nvSpPr>
            <p:cNvPr id="13" name="正方形/長方形 12">
              <a:extLst>
                <a:ext uri="{FF2B5EF4-FFF2-40B4-BE49-F238E27FC236}">
                  <a16:creationId xmlns:a16="http://schemas.microsoft.com/office/drawing/2014/main" id="{03C10D48-3891-4614-2F64-61C680E7EF9D}"/>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2204CE5A-35A0-D41B-6555-62A41953971E}"/>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2C631794-E1E5-1DCB-046A-A4291948C296}"/>
              </a:ext>
            </a:extLst>
          </p:cNvPr>
          <p:cNvGrpSpPr/>
          <p:nvPr/>
        </p:nvGrpSpPr>
        <p:grpSpPr>
          <a:xfrm>
            <a:off x="466841" y="708429"/>
            <a:ext cx="2853689" cy="5627861"/>
            <a:chOff x="6177121" y="708429"/>
            <a:chExt cx="2853689" cy="5627861"/>
          </a:xfrm>
        </p:grpSpPr>
        <p:sp>
          <p:nvSpPr>
            <p:cNvPr id="14" name="正方形/長方形 13">
              <a:extLst>
                <a:ext uri="{FF2B5EF4-FFF2-40B4-BE49-F238E27FC236}">
                  <a16:creationId xmlns:a16="http://schemas.microsoft.com/office/drawing/2014/main" id="{12673BD6-5839-07F6-9B99-2BFE40FDE9CE}"/>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7D22662B-2905-777B-B7F9-329BBB4A73E1}"/>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ED5DCAED-A6AD-DCBB-4875-CC09EA77EC9B}"/>
              </a:ext>
            </a:extLst>
          </p:cNvPr>
          <p:cNvGrpSpPr/>
          <p:nvPr/>
        </p:nvGrpSpPr>
        <p:grpSpPr>
          <a:xfrm>
            <a:off x="3468943" y="708429"/>
            <a:ext cx="2853689" cy="5627861"/>
            <a:chOff x="9341273" y="708429"/>
            <a:chExt cx="2853689" cy="5627861"/>
          </a:xfrm>
        </p:grpSpPr>
        <p:sp>
          <p:nvSpPr>
            <p:cNvPr id="15" name="正方形/長方形 14">
              <a:extLst>
                <a:ext uri="{FF2B5EF4-FFF2-40B4-BE49-F238E27FC236}">
                  <a16:creationId xmlns:a16="http://schemas.microsoft.com/office/drawing/2014/main" id="{A37164BC-D94B-143A-04E6-2EAEDC2510AD}"/>
                </a:ext>
              </a:extLst>
            </p:cNvPr>
            <p:cNvSpPr/>
            <p:nvPr/>
          </p:nvSpPr>
          <p:spPr>
            <a:xfrm>
              <a:off x="9341273"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925AA236-3D4F-0548-B9A0-20B4E42BFC27}"/>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163353109"/>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56D52-B82C-F861-77A8-2D0F185EA922}"/>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3DD15D80-4D22-A449-A68D-98529E9FBC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94470" y="699826"/>
            <a:ext cx="2838450" cy="5623560"/>
          </a:xfrm>
          <a:prstGeom prst="rect">
            <a:avLst/>
          </a:prstGeom>
        </p:spPr>
      </p:pic>
      <p:pic>
        <p:nvPicPr>
          <p:cNvPr id="9" name="図 8">
            <a:extLst>
              <a:ext uri="{FF2B5EF4-FFF2-40B4-BE49-F238E27FC236}">
                <a16:creationId xmlns:a16="http://schemas.microsoft.com/office/drawing/2014/main" id="{F8E677B0-9768-8171-2F8B-3F5D9BC79C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7830" y="708429"/>
            <a:ext cx="2853690" cy="5606354"/>
          </a:xfrm>
          <a:prstGeom prst="rect">
            <a:avLst/>
          </a:prstGeom>
        </p:spPr>
      </p:pic>
      <p:pic>
        <p:nvPicPr>
          <p:cNvPr id="11" name="図 10">
            <a:extLst>
              <a:ext uri="{FF2B5EF4-FFF2-40B4-BE49-F238E27FC236}">
                <a16:creationId xmlns:a16="http://schemas.microsoft.com/office/drawing/2014/main" id="{D6FA572C-4BAE-CC8C-3B76-E3070EFDB0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61191" y="699826"/>
            <a:ext cx="2853690" cy="5623560"/>
          </a:xfrm>
          <a:prstGeom prst="rect">
            <a:avLst/>
          </a:prstGeom>
        </p:spPr>
      </p:pic>
      <p:pic>
        <p:nvPicPr>
          <p:cNvPr id="5" name="図 4">
            <a:extLst>
              <a:ext uri="{FF2B5EF4-FFF2-40B4-BE49-F238E27FC236}">
                <a16:creationId xmlns:a16="http://schemas.microsoft.com/office/drawing/2014/main" id="{67F9B1F4-D241-0130-76CC-F52B572914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552" y="695526"/>
            <a:ext cx="2853690" cy="5619258"/>
          </a:xfrm>
          <a:prstGeom prst="rect">
            <a:avLst/>
          </a:prstGeom>
        </p:spPr>
      </p:pic>
      <p:grpSp>
        <p:nvGrpSpPr>
          <p:cNvPr id="21" name="グループ化 20">
            <a:extLst>
              <a:ext uri="{FF2B5EF4-FFF2-40B4-BE49-F238E27FC236}">
                <a16:creationId xmlns:a16="http://schemas.microsoft.com/office/drawing/2014/main" id="{742497FD-6343-CD8E-E09D-92F75E0DDB72}"/>
              </a:ext>
            </a:extLst>
          </p:cNvPr>
          <p:cNvGrpSpPr/>
          <p:nvPr/>
        </p:nvGrpSpPr>
        <p:grpSpPr>
          <a:xfrm>
            <a:off x="143842" y="698497"/>
            <a:ext cx="2853689" cy="5627861"/>
            <a:chOff x="143842" y="698497"/>
            <a:chExt cx="2853689" cy="5627861"/>
          </a:xfrm>
        </p:grpSpPr>
        <p:sp>
          <p:nvSpPr>
            <p:cNvPr id="12" name="正方形/長方形 11">
              <a:extLst>
                <a:ext uri="{FF2B5EF4-FFF2-40B4-BE49-F238E27FC236}">
                  <a16:creationId xmlns:a16="http://schemas.microsoft.com/office/drawing/2014/main" id="{011FDBD8-A308-D3BF-9376-F660B437881F}"/>
                </a:ext>
              </a:extLst>
            </p:cNvPr>
            <p:cNvSpPr/>
            <p:nvPr/>
          </p:nvSpPr>
          <p:spPr>
            <a:xfrm>
              <a:off x="143842" y="698497"/>
              <a:ext cx="2853689" cy="56278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chemeClr val="tx1"/>
                  </a:solidFill>
                </a:ln>
              </a:endParaRPr>
            </a:p>
          </p:txBody>
        </p:sp>
        <p:sp>
          <p:nvSpPr>
            <p:cNvPr id="16" name="テキスト ボックス 15">
              <a:extLst>
                <a:ext uri="{FF2B5EF4-FFF2-40B4-BE49-F238E27FC236}">
                  <a16:creationId xmlns:a16="http://schemas.microsoft.com/office/drawing/2014/main" id="{0E1BA54C-7445-179B-83EB-E22508E10BCF}"/>
                </a:ext>
              </a:extLst>
            </p:cNvPr>
            <p:cNvSpPr txBox="1"/>
            <p:nvPr/>
          </p:nvSpPr>
          <p:spPr>
            <a:xfrm rot="5400000">
              <a:off x="-117702" y="2459503"/>
              <a:ext cx="3378195" cy="1938992"/>
            </a:xfrm>
            <a:prstGeom prst="rect">
              <a:avLst/>
            </a:prstGeom>
            <a:noFill/>
          </p:spPr>
          <p:txBody>
            <a:bodyPr wrap="square" rtlCol="0">
              <a:spAutoFit/>
            </a:bodyPr>
            <a:lstStyle/>
            <a:p>
              <a:r>
                <a:rPr lang="en-US" altLang="ja-JP" sz="12000" dirty="0">
                  <a:solidFill>
                    <a:schemeClr val="bg1"/>
                  </a:solidFill>
                  <a:latin typeface="Impact" panose="020B0806030902050204" pitchFamily="34" charset="0"/>
                </a:rPr>
                <a:t>CODE</a:t>
              </a:r>
              <a:endParaRPr kumimoji="1" lang="ja-JP" altLang="en-US" sz="12000" dirty="0">
                <a:solidFill>
                  <a:schemeClr val="bg1"/>
                </a:solidFill>
                <a:latin typeface="Impact" panose="020B0806030902050204" pitchFamily="34" charset="0"/>
              </a:endParaRPr>
            </a:p>
          </p:txBody>
        </p:sp>
      </p:grpSp>
      <p:grpSp>
        <p:nvGrpSpPr>
          <p:cNvPr id="22" name="グループ化 21">
            <a:extLst>
              <a:ext uri="{FF2B5EF4-FFF2-40B4-BE49-F238E27FC236}">
                <a16:creationId xmlns:a16="http://schemas.microsoft.com/office/drawing/2014/main" id="{BF6C23BE-E024-E9CB-3882-A17D633CDDD1}"/>
              </a:ext>
            </a:extLst>
          </p:cNvPr>
          <p:cNvGrpSpPr/>
          <p:nvPr/>
        </p:nvGrpSpPr>
        <p:grpSpPr>
          <a:xfrm>
            <a:off x="3161191" y="696854"/>
            <a:ext cx="2853689" cy="5627861"/>
            <a:chOff x="3161191" y="696854"/>
            <a:chExt cx="2853689" cy="5627861"/>
          </a:xfrm>
        </p:grpSpPr>
        <p:sp>
          <p:nvSpPr>
            <p:cNvPr id="13" name="正方形/長方形 12">
              <a:extLst>
                <a:ext uri="{FF2B5EF4-FFF2-40B4-BE49-F238E27FC236}">
                  <a16:creationId xmlns:a16="http://schemas.microsoft.com/office/drawing/2014/main" id="{DE90D5BA-2641-A502-6BEC-E07768C0F8D0}"/>
                </a:ext>
              </a:extLst>
            </p:cNvPr>
            <p:cNvSpPr/>
            <p:nvPr/>
          </p:nvSpPr>
          <p:spPr>
            <a:xfrm>
              <a:off x="3161191" y="696854"/>
              <a:ext cx="2853689" cy="5627861"/>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solidFill>
                  <a:schemeClr val="accent5">
                    <a:lumMod val="40000"/>
                    <a:lumOff val="60000"/>
                  </a:schemeClr>
                </a:solidFill>
              </a:endParaRPr>
            </a:p>
          </p:txBody>
        </p:sp>
        <p:sp>
          <p:nvSpPr>
            <p:cNvPr id="17" name="テキスト ボックス 16">
              <a:extLst>
                <a:ext uri="{FF2B5EF4-FFF2-40B4-BE49-F238E27FC236}">
                  <a16:creationId xmlns:a16="http://schemas.microsoft.com/office/drawing/2014/main" id="{8842E3D6-CC23-4D18-8EFB-A663EE2DF4AE}"/>
                </a:ext>
              </a:extLst>
            </p:cNvPr>
            <p:cNvSpPr txBox="1"/>
            <p:nvPr/>
          </p:nvSpPr>
          <p:spPr>
            <a:xfrm rot="5400000">
              <a:off x="2631924" y="2552863"/>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START</a:t>
              </a:r>
              <a:endParaRPr kumimoji="1" lang="ja-JP" altLang="en-US" sz="12000" dirty="0">
                <a:solidFill>
                  <a:schemeClr val="bg1"/>
                </a:solidFill>
                <a:latin typeface="Impact" panose="020B0806030902050204" pitchFamily="34" charset="0"/>
              </a:endParaRPr>
            </a:p>
          </p:txBody>
        </p:sp>
      </p:grpSp>
      <p:grpSp>
        <p:nvGrpSpPr>
          <p:cNvPr id="23" name="グループ化 22">
            <a:extLst>
              <a:ext uri="{FF2B5EF4-FFF2-40B4-BE49-F238E27FC236}">
                <a16:creationId xmlns:a16="http://schemas.microsoft.com/office/drawing/2014/main" id="{AE324EA6-A62D-424A-206C-1B98B59D73D9}"/>
              </a:ext>
            </a:extLst>
          </p:cNvPr>
          <p:cNvGrpSpPr/>
          <p:nvPr/>
        </p:nvGrpSpPr>
        <p:grpSpPr>
          <a:xfrm>
            <a:off x="6177121" y="708429"/>
            <a:ext cx="2853689" cy="5627861"/>
            <a:chOff x="6177121" y="708429"/>
            <a:chExt cx="2853689" cy="5627861"/>
          </a:xfrm>
        </p:grpSpPr>
        <p:sp>
          <p:nvSpPr>
            <p:cNvPr id="14" name="正方形/長方形 13">
              <a:extLst>
                <a:ext uri="{FF2B5EF4-FFF2-40B4-BE49-F238E27FC236}">
                  <a16:creationId xmlns:a16="http://schemas.microsoft.com/office/drawing/2014/main" id="{3BBA0434-9A57-AE94-72EF-393197AFAF5A}"/>
                </a:ext>
              </a:extLst>
            </p:cNvPr>
            <p:cNvSpPr/>
            <p:nvPr/>
          </p:nvSpPr>
          <p:spPr>
            <a:xfrm>
              <a:off x="617712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19" name="テキスト ボックス 18">
              <a:extLst>
                <a:ext uri="{FF2B5EF4-FFF2-40B4-BE49-F238E27FC236}">
                  <a16:creationId xmlns:a16="http://schemas.microsoft.com/office/drawing/2014/main" id="{24C5AAF0-7874-E498-5D61-7CE15CD5A7A6}"/>
                </a:ext>
              </a:extLst>
            </p:cNvPr>
            <p:cNvSpPr txBox="1"/>
            <p:nvPr/>
          </p:nvSpPr>
          <p:spPr>
            <a:xfrm rot="5400000">
              <a:off x="5648564" y="2541288"/>
              <a:ext cx="391222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CLEAR</a:t>
              </a:r>
              <a:endParaRPr kumimoji="1" lang="ja-JP" altLang="en-US" sz="12000" dirty="0">
                <a:solidFill>
                  <a:schemeClr val="bg1"/>
                </a:solidFill>
                <a:latin typeface="Impact" panose="020B0806030902050204" pitchFamily="34" charset="0"/>
              </a:endParaRPr>
            </a:p>
          </p:txBody>
        </p:sp>
      </p:grpSp>
      <p:grpSp>
        <p:nvGrpSpPr>
          <p:cNvPr id="24" name="グループ化 23">
            <a:extLst>
              <a:ext uri="{FF2B5EF4-FFF2-40B4-BE49-F238E27FC236}">
                <a16:creationId xmlns:a16="http://schemas.microsoft.com/office/drawing/2014/main" id="{5CF79AFE-DC15-FE30-8312-86726AF5A6F4}"/>
              </a:ext>
            </a:extLst>
          </p:cNvPr>
          <p:cNvGrpSpPr/>
          <p:nvPr/>
        </p:nvGrpSpPr>
        <p:grpSpPr>
          <a:xfrm>
            <a:off x="9179231" y="708429"/>
            <a:ext cx="2853689" cy="5627861"/>
            <a:chOff x="9179231" y="708429"/>
            <a:chExt cx="2853689" cy="5627861"/>
          </a:xfrm>
        </p:grpSpPr>
        <p:sp>
          <p:nvSpPr>
            <p:cNvPr id="15" name="正方形/長方形 14">
              <a:extLst>
                <a:ext uri="{FF2B5EF4-FFF2-40B4-BE49-F238E27FC236}">
                  <a16:creationId xmlns:a16="http://schemas.microsoft.com/office/drawing/2014/main" id="{51C7F829-A35F-CFEB-6D89-5B32FD70FF16}"/>
                </a:ext>
              </a:extLst>
            </p:cNvPr>
            <p:cNvSpPr/>
            <p:nvPr/>
          </p:nvSpPr>
          <p:spPr>
            <a:xfrm>
              <a:off x="9179231" y="708429"/>
              <a:ext cx="2853689" cy="5627861"/>
            </a:xfrm>
            <a:prstGeom prst="rect">
              <a:avLst/>
            </a:prstGeom>
            <a:solidFill>
              <a:srgbClr val="6CA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chemeClr val="tx1"/>
                  </a:solidFill>
                </a:ln>
              </a:endParaRPr>
            </a:p>
          </p:txBody>
        </p:sp>
        <p:sp>
          <p:nvSpPr>
            <p:cNvPr id="20" name="テキスト ボックス 19">
              <a:extLst>
                <a:ext uri="{FF2B5EF4-FFF2-40B4-BE49-F238E27FC236}">
                  <a16:creationId xmlns:a16="http://schemas.microsoft.com/office/drawing/2014/main" id="{0EBC6628-32E3-CC75-E70C-AADB2510F36D}"/>
                </a:ext>
              </a:extLst>
            </p:cNvPr>
            <p:cNvSpPr txBox="1"/>
            <p:nvPr/>
          </p:nvSpPr>
          <p:spPr>
            <a:xfrm rot="5400000">
              <a:off x="9019379" y="2541288"/>
              <a:ext cx="3173392" cy="1938992"/>
            </a:xfrm>
            <a:prstGeom prst="rect">
              <a:avLst/>
            </a:prstGeom>
            <a:noFill/>
          </p:spPr>
          <p:txBody>
            <a:bodyPr wrap="square" rtlCol="0">
              <a:spAutoFit/>
            </a:bodyPr>
            <a:lstStyle/>
            <a:p>
              <a:r>
                <a:rPr kumimoji="1" lang="en-US" altLang="ja-JP" sz="12000" dirty="0">
                  <a:solidFill>
                    <a:schemeClr val="bg1"/>
                  </a:solidFill>
                  <a:latin typeface="Impact" panose="020B0806030902050204" pitchFamily="34" charset="0"/>
                </a:rPr>
                <a:t>LAST</a:t>
              </a:r>
              <a:endParaRPr kumimoji="1" lang="ja-JP" altLang="en-US" sz="1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2643119785"/>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1361</Words>
  <Application>Microsoft Office PowerPoint</Application>
  <PresentationFormat>ワイド画面</PresentationFormat>
  <Paragraphs>238</Paragraphs>
  <Slides>36</Slides>
  <Notes>2</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Rounded M+ 1c medium</vt:lpstr>
      <vt:lpstr>游ゴシック</vt:lpstr>
      <vt:lpstr>Arial</vt:lpstr>
      <vt:lpstr>Calibri</vt:lpstr>
      <vt:lpstr>Calibri Light</vt:lpstr>
      <vt:lpstr>Impact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2025-05-27T15:09:59Z</dcterms:created>
  <dcterms:modified xsi:type="dcterms:W3CDTF">2025-05-27T15:11:50Z</dcterms:modified>
</cp:coreProperties>
</file>